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14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3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76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41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51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5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512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45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7BBA48-3860-4F51-AC8F-85AB41920D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496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86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07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06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36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2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74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5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9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20C36-0776-4262-B211-0D3959425241}" type="datetimeFigureOut">
              <a:rPr lang="cs-CZ" smtClean="0"/>
              <a:t>30. 3. 2016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C1738D-E1C2-4EE8-8CB8-FC7B01C85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25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241" y="686207"/>
            <a:ext cx="7634586" cy="903602"/>
          </a:xfrm>
        </p:spPr>
        <p:txBody>
          <a:bodyPr/>
          <a:lstStyle/>
          <a:p>
            <a:r>
              <a:rPr lang="cs-CZ" dirty="0" smtClean="0"/>
              <a:t>Housky z nebe</a:t>
            </a:r>
            <a:endParaRPr lang="cs-CZ" dirty="0"/>
          </a:p>
        </p:txBody>
      </p:sp>
      <p:pic>
        <p:nvPicPr>
          <p:cNvPr id="4" name="Picture 6" descr="29360-photo_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4" y="2026227"/>
            <a:ext cx="6028681" cy="4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Děkujeme za pozornost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3" y="2035897"/>
            <a:ext cx="5342793" cy="4063567"/>
          </a:xfrm>
        </p:spPr>
      </p:pic>
    </p:spTree>
    <p:extLst>
      <p:ext uri="{BB962C8B-B14F-4D97-AF65-F5344CB8AC3E}">
        <p14:creationId xmlns:p14="http://schemas.microsoft.com/office/powerpoint/2010/main" val="589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791634" y="2170980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Zdroje:</a:t>
            </a:r>
          </a:p>
          <a:p>
            <a:r>
              <a:rPr lang="cs-CZ" smtClean="0"/>
              <a:t>Autentický rozhovor s paní Vlastou Macháčkovou.</a:t>
            </a:r>
          </a:p>
          <a:p>
            <a:r>
              <a:rPr lang="cs-CZ" smtClean="0"/>
              <a:t>MACHÁČKOVÁ, VLASTA. </a:t>
            </a:r>
            <a:r>
              <a:rPr lang="cs-CZ" i="1" smtClean="0"/>
              <a:t>Návraty domů</a:t>
            </a:r>
            <a:r>
              <a:rPr lang="cs-CZ" smtClean="0"/>
              <a:t>. Vydalo občanské sdružení Kyjovské Slovácko v pohybu. 1. vydání, 2012. </a:t>
            </a:r>
          </a:p>
          <a:p>
            <a:r>
              <a:rPr lang="cs-CZ" smtClean="0"/>
              <a:t>http://www.pametnaroda.cz/witness/photo/id/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3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88913"/>
            <a:ext cx="8748712" cy="23034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800" dirty="0"/>
              <a:t> *1922 ve Vlkoši </a:t>
            </a:r>
          </a:p>
          <a:p>
            <a:pPr>
              <a:buFontTx/>
              <a:buNone/>
            </a:pPr>
            <a:r>
              <a:rPr lang="cs-CZ" altLang="cs-CZ" sz="2800" dirty="0"/>
              <a:t> 2 starší </a:t>
            </a:r>
            <a:r>
              <a:rPr lang="cs-CZ" altLang="cs-CZ" sz="2800" dirty="0" smtClean="0"/>
              <a:t>sourozenci - Milena </a:t>
            </a:r>
            <a:r>
              <a:rPr lang="cs-CZ" altLang="cs-CZ" sz="2800" dirty="0"/>
              <a:t>a Karel</a:t>
            </a:r>
          </a:p>
          <a:p>
            <a:pPr>
              <a:buFontTx/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otec - přednosta </a:t>
            </a:r>
            <a:r>
              <a:rPr lang="cs-CZ" altLang="cs-CZ" sz="2800" dirty="0"/>
              <a:t>na stanici</a:t>
            </a:r>
          </a:p>
          <a:p>
            <a:pPr>
              <a:buFontTx/>
              <a:buNone/>
            </a:pPr>
            <a:r>
              <a:rPr lang="cs-CZ" altLang="cs-CZ" sz="2800" dirty="0"/>
              <a:t> m</a:t>
            </a:r>
            <a:r>
              <a:rPr lang="cs-CZ" altLang="cs-CZ" sz="2800" dirty="0" smtClean="0"/>
              <a:t>atka - </a:t>
            </a:r>
            <a:r>
              <a:rPr lang="cs-CZ" altLang="cs-CZ" sz="2800" dirty="0"/>
              <a:t>práce na </a:t>
            </a:r>
            <a:r>
              <a:rPr lang="cs-CZ" altLang="cs-CZ" sz="2800" dirty="0" smtClean="0"/>
              <a:t>statku</a:t>
            </a:r>
          </a:p>
          <a:p>
            <a:pPr>
              <a:buFontTx/>
              <a:buNone/>
            </a:pPr>
            <a:endParaRPr lang="cs-CZ" altLang="cs-CZ" sz="2800" dirty="0"/>
          </a:p>
        </p:txBody>
      </p:sp>
      <p:pic>
        <p:nvPicPr>
          <p:cNvPr id="10245" name="Picture 5" descr="Mapa oblasti Vlkoš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2781301"/>
            <a:ext cx="4752975" cy="227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 descr="24920-photo_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78" y="1431926"/>
            <a:ext cx="25082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3261" y="290226"/>
            <a:ext cx="8596668" cy="388077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Paní Macháčková neměla školu v oblibě, i přesto se později stala učitelkou.</a:t>
            </a:r>
            <a:endParaRPr lang="cs-CZ" sz="2400" dirty="0"/>
          </a:p>
        </p:txBody>
      </p:sp>
      <p:pic>
        <p:nvPicPr>
          <p:cNvPr id="1028" name="Picture 4" descr="http://www.mzszdanice.cz/images/hi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2" y="1652155"/>
            <a:ext cx="7010059" cy="47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43705" y="570780"/>
            <a:ext cx="8596668" cy="3880773"/>
          </a:xfrm>
        </p:spPr>
        <p:txBody>
          <a:bodyPr/>
          <a:lstStyle/>
          <a:p>
            <a:r>
              <a:rPr lang="cs-CZ" dirty="0" smtClean="0"/>
              <a:t>„Byli jsme velmi semknutá rodina, nikdy jsme nebyli bez sebe.“</a:t>
            </a:r>
          </a:p>
          <a:p>
            <a:r>
              <a:rPr lang="cs-CZ" dirty="0" smtClean="0"/>
              <a:t>Její sestra Milena zemřela před nástupem Hitlera.</a:t>
            </a:r>
          </a:p>
          <a:p>
            <a:r>
              <a:rPr lang="cs-CZ" dirty="0"/>
              <a:t>B</a:t>
            </a:r>
            <a:r>
              <a:rPr lang="cs-CZ" dirty="0" smtClean="0"/>
              <a:t>ratr Karel emigroval do Anglie.</a:t>
            </a:r>
          </a:p>
          <a:p>
            <a:endParaRPr lang="cs-CZ" dirty="0"/>
          </a:p>
        </p:txBody>
      </p:sp>
      <p:pic>
        <p:nvPicPr>
          <p:cNvPr id="4102" name="Picture 6" descr="http://www.pametnaroda.cz/data/witness/5448/photo/24921-photo_t2.jpg?ts=1436534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88" y="1774859"/>
            <a:ext cx="6624320" cy="47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612344"/>
            <a:ext cx="8596668" cy="3880773"/>
          </a:xfrm>
        </p:spPr>
        <p:txBody>
          <a:bodyPr/>
          <a:lstStyle/>
          <a:p>
            <a:r>
              <a:rPr lang="cs-CZ" altLang="cs-CZ" dirty="0"/>
              <a:t>Roku </a:t>
            </a:r>
            <a:r>
              <a:rPr lang="cs-CZ" altLang="cs-CZ" dirty="0" smtClean="0"/>
              <a:t>1933 přišel na scénu Hitler. „Já </a:t>
            </a:r>
            <a:r>
              <a:rPr lang="cs-CZ" altLang="cs-CZ" dirty="0"/>
              <a:t>bych řekla, je to zlý člověk</a:t>
            </a:r>
            <a:r>
              <a:rPr lang="cs-CZ" altLang="cs-CZ" dirty="0" smtClean="0"/>
              <a:t>.“</a:t>
            </a:r>
          </a:p>
          <a:p>
            <a:r>
              <a:rPr lang="cs-CZ" altLang="cs-CZ" dirty="0" smtClean="0"/>
              <a:t>„Když Hitler začal řvát, vnutil lidem svoji ideu, </a:t>
            </a:r>
            <a:r>
              <a:rPr lang="cs-CZ" altLang="cs-CZ" dirty="0"/>
              <a:t>tak jsme začali pociťovat </a:t>
            </a:r>
            <a:r>
              <a:rPr lang="cs-CZ" altLang="cs-CZ" dirty="0" smtClean="0"/>
              <a:t>úzkost.“</a:t>
            </a:r>
          </a:p>
          <a:p>
            <a:endParaRPr lang="cs-CZ" dirty="0"/>
          </a:p>
        </p:txBody>
      </p:sp>
      <p:pic>
        <p:nvPicPr>
          <p:cNvPr id="4" name="Picture 14" descr="Pravice vztyčená vzhůru, vypnuté prsty. Hajlovat se nacisté naučili od italských fašistů. Ti si zase mysleli, že napodobují starý římský pozdrav. V antických textech však o podobném gestu není žádná zmínka. Na snímku z roku 1938 Adolf Hitler na shromáždění ve Vratisl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30" y="2272175"/>
            <a:ext cx="7205327" cy="34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638572"/>
            <a:ext cx="8596668" cy="28997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i="1" dirty="0" smtClean="0"/>
              <a:t>Paní Vlasta vzpomíná: „To vám byl takový šupec nad tím Brnem, protože bojovali o to Brno, takže se to jenom třepalo a těch bomb, to jsem konečně uviděla, jak lítají bomby, to bylo jak housky z toho nebíčka.“</a:t>
            </a:r>
          </a:p>
          <a:p>
            <a:pPr>
              <a:lnSpc>
                <a:spcPct val="80000"/>
              </a:lnSpc>
            </a:pPr>
            <a:endParaRPr lang="cs-CZ" altLang="cs-CZ" sz="2400" i="1" dirty="0" smtClean="0"/>
          </a:p>
          <a:p>
            <a:pPr>
              <a:lnSpc>
                <a:spcPct val="80000"/>
              </a:lnSpc>
            </a:pPr>
            <a:endParaRPr lang="cs-CZ" altLang="cs-CZ" sz="2400" i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97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03ea104-955b-7394_192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160588"/>
            <a:ext cx="6905625" cy="3881437"/>
          </a:xfrm>
        </p:spPr>
      </p:pic>
    </p:spTree>
    <p:extLst>
      <p:ext uri="{BB962C8B-B14F-4D97-AF65-F5344CB8AC3E}">
        <p14:creationId xmlns:p14="http://schemas.microsoft.com/office/powerpoint/2010/main" val="16933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989142"/>
            <a:ext cx="8596668" cy="280978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Paní Vlasta má spoustu zážitků s partyzány.</a:t>
            </a:r>
          </a:p>
          <a:p>
            <a:r>
              <a:rPr lang="cs-CZ" dirty="0"/>
              <a:t>Jednoho dubnového dne roku 1945, když Vlasta ráno vstala a podívala se z okna, viděla dvě zvláštně oblečené osoby.</a:t>
            </a:r>
            <a:endParaRPr lang="cs-CZ" dirty="0" smtClean="0"/>
          </a:p>
          <a:p>
            <a:r>
              <a:rPr lang="cs-CZ" dirty="0"/>
              <a:t>Vzbudila svého kamaráda: „</a:t>
            </a:r>
            <a:r>
              <a:rPr lang="cs-CZ" dirty="0" smtClean="0"/>
              <a:t>Jendo, </a:t>
            </a:r>
            <a:r>
              <a:rPr lang="cs-CZ" dirty="0"/>
              <a:t>vstávej, jdou k nám partyzáni.“ A Jenda jí odpověděl: „Kdepak, to jsou parašutisti</a:t>
            </a:r>
            <a:r>
              <a:rPr lang="cs-CZ" dirty="0" smtClean="0"/>
              <a:t>.“</a:t>
            </a:r>
          </a:p>
          <a:p>
            <a:r>
              <a:rPr lang="cs-CZ" dirty="0"/>
              <a:t>Opravdu to byli parašutisté, měli namířeno do Bohuslavic. Vozili z Anglie materiál, zbraně a náboje. </a:t>
            </a:r>
            <a:endParaRPr lang="cs-CZ" dirty="0" smtClean="0"/>
          </a:p>
          <a:p>
            <a:r>
              <a:rPr lang="cs-CZ" dirty="0" smtClean="0"/>
              <a:t>Paní Macháčková parašutistům pomohla dostat se do Bohuslavic a na oplátku v Brně dostala zpětné poděkování. </a:t>
            </a:r>
            <a:endParaRPr lang="cs-CZ" dirty="0"/>
          </a:p>
        </p:txBody>
      </p:sp>
      <p:pic>
        <p:nvPicPr>
          <p:cNvPr id="4" name="Zástupný symbol pro obsah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 bwMode="auto">
          <a:xfrm>
            <a:off x="845448" y="60657"/>
            <a:ext cx="8260439" cy="3928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8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pametnaroda.cz/data/witness/5448/photo/24922-photo_t2.jpg?ts=1436534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87" y="1184564"/>
            <a:ext cx="4228966" cy="39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ástupný symbol pro obsah 9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91" r="-1348" b="23100"/>
          <a:stretch/>
        </p:blipFill>
        <p:spPr bwMode="auto">
          <a:xfrm>
            <a:off x="439782" y="446087"/>
            <a:ext cx="4121827" cy="3668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t="8992" r="16762" b="25441"/>
          <a:stretch/>
        </p:blipFill>
        <p:spPr bwMode="auto">
          <a:xfrm>
            <a:off x="1771380" y="4677872"/>
            <a:ext cx="2790229" cy="2180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59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177</Words>
  <Application>Microsoft Office PowerPoint</Application>
  <PresentationFormat>Širokoúhlá obrazovka</PresentationFormat>
  <Paragraphs>23</Paragraphs>
  <Slides>11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Housky z 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Děkujeme za pozornost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Housky z nebe</dc:title>
  <dc:creator>Mirka</dc:creator>
  <cp:lastModifiedBy>Ivo Hopp</cp:lastModifiedBy>
  <cp:revision>13</cp:revision>
  <dcterms:created xsi:type="dcterms:W3CDTF">2016-03-29T12:12:40Z</dcterms:created>
  <dcterms:modified xsi:type="dcterms:W3CDTF">2016-03-30T10:17:00Z</dcterms:modified>
</cp:coreProperties>
</file>