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7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4D37A0-1D46-4322-B816-030A8B79062F}" type="datetimeFigureOut">
              <a:rPr lang="cs-CZ" smtClean="0"/>
              <a:t>15.6.2016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F4D376-FEBF-46F7-9D62-F4CD4A05CC7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592288"/>
          </a:xfrm>
        </p:spPr>
        <p:txBody>
          <a:bodyPr/>
          <a:lstStyle/>
          <a:p>
            <a:r>
              <a:rPr lang="cs-CZ" sz="6600" b="1" dirty="0" smtClean="0">
                <a:latin typeface="Adobe Caslon Pro" pitchFamily="18" charset="-18"/>
                <a:cs typeface="Arial" panose="020B0604020202020204" pitchFamily="34" charset="0"/>
              </a:rPr>
              <a:t>Příběhy našich sousedů</a:t>
            </a:r>
            <a:endParaRPr lang="cs-CZ" sz="6600" b="1" dirty="0">
              <a:latin typeface="Adobe Caslon Pro" pitchFamily="18" charset="-18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0800000" flipV="1">
            <a:off x="2461158" y="646525"/>
            <a:ext cx="4847145" cy="2422435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16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kobzovamichaela\Desktop\Liška\DSC_0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272831"/>
            <a:ext cx="266429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 let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66 let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zkobzovamichaela\Desktop\Image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02" y="2324599"/>
            <a:ext cx="2726618" cy="40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ěkovačka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Tímto bychom chtěli poděkovat za </a:t>
            </a:r>
            <a:r>
              <a:rPr lang="cs-CZ" dirty="0" smtClean="0"/>
              <a:t>pozornost.</a:t>
            </a:r>
            <a:endParaRPr lang="cs-CZ" dirty="0" smtClean="0"/>
          </a:p>
          <a:p>
            <a:r>
              <a:rPr lang="cs-CZ" dirty="0" smtClean="0"/>
              <a:t>Děkujeme že jsme se mohli zúčastnit projektu Příběhy našich sousedů.</a:t>
            </a:r>
          </a:p>
          <a:p>
            <a:r>
              <a:rPr lang="cs-CZ" dirty="0" smtClean="0"/>
              <a:t>Dále bychom chtěli poděkovat naší paní učitelce </a:t>
            </a:r>
            <a:r>
              <a:rPr lang="cs-CZ" dirty="0" smtClean="0"/>
              <a:t>Zahradníkové.</a:t>
            </a:r>
            <a:endParaRPr lang="cs-CZ" dirty="0" smtClean="0"/>
          </a:p>
          <a:p>
            <a:r>
              <a:rPr lang="cs-CZ" dirty="0" smtClean="0"/>
              <a:t>A také paní magistře Zuzaně </a:t>
            </a:r>
            <a:r>
              <a:rPr lang="cs-CZ" dirty="0" err="1" smtClean="0"/>
              <a:t>Ouhrabkové</a:t>
            </a:r>
            <a:r>
              <a:rPr lang="cs-CZ" dirty="0" smtClean="0"/>
              <a:t>, která nás do tohoto projektu zasvětila a celou dobu nám pomáhala.</a:t>
            </a:r>
          </a:p>
          <a:p>
            <a:r>
              <a:rPr lang="cs-CZ" dirty="0" smtClean="0"/>
              <a:t>A v neposlední řadě Panu Miroslavu Liškovi za </a:t>
            </a:r>
            <a:r>
              <a:rPr lang="cs-CZ" smtClean="0"/>
              <a:t>jeho </a:t>
            </a:r>
            <a:r>
              <a:rPr lang="cs-CZ" smtClean="0"/>
              <a:t>ochotu</a:t>
            </a:r>
            <a:r>
              <a:rPr lang="cs-CZ" smtClean="0"/>
              <a:t> </a:t>
            </a:r>
            <a:r>
              <a:rPr lang="cs-CZ" dirty="0" smtClean="0"/>
              <a:t>a čas, který nám věnoval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7468" y="141277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79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12568"/>
          </a:xfrm>
        </p:spPr>
        <p:txBody>
          <a:bodyPr>
            <a:normAutofit/>
          </a:bodyPr>
          <a:lstStyle/>
          <a:p>
            <a:r>
              <a:rPr lang="cs-CZ" dirty="0"/>
              <a:t>http://www.bing.com/search?q=P%C5%99%C3%ADb%C4%9Bhy+na%C5%A1ich+soused%C5%AF&amp;qs=n&amp;form=QBRE&amp;pq=p%C5%99%C3%ADb%C4%9Bhy+na%C5%A1ich+soused&amp;sc=0-21&amp;sp=-1&amp;sk=&amp;</a:t>
            </a:r>
            <a:r>
              <a:rPr lang="cs-CZ" dirty="0" smtClean="0"/>
              <a:t>cvid=27BADE79</a:t>
            </a:r>
          </a:p>
          <a:p>
            <a:r>
              <a:rPr lang="cs-CZ" dirty="0"/>
              <a:t>DEBC4906B5C94533A476B533http://www.bing.com/search?q=google&amp;qs=n&amp;form=QBRE&amp;pq=google&amp;sc=8-6&amp;sp=-1&amp;sk=&amp;</a:t>
            </a:r>
            <a:r>
              <a:rPr lang="cs-CZ" dirty="0" smtClean="0"/>
              <a:t>cvid=DC1C7F646FAB4E54A433ECBA38EBF62</a:t>
            </a:r>
          </a:p>
          <a:p>
            <a:r>
              <a:rPr lang="cs-CZ" dirty="0"/>
              <a:t>http://www.bing.com/search?q=pamet+naroda&amp;qs=n&amp;form=QBRE&amp;pq=pamet+naroda&amp;sc=1-12&amp;sp=-1&amp;sk=&amp;</a:t>
            </a:r>
            <a:r>
              <a:rPr lang="cs-CZ" dirty="0" smtClean="0"/>
              <a:t>cvid=A969E607E55945A1945A1728182C6566</a:t>
            </a:r>
          </a:p>
          <a:p>
            <a:r>
              <a:rPr lang="cs-CZ" dirty="0" smtClean="0"/>
              <a:t>Šimek, V</a:t>
            </a:r>
            <a:r>
              <a:rPr lang="cs-CZ" dirty="0" smtClean="0"/>
              <a:t>., </a:t>
            </a:r>
            <a:r>
              <a:rPr lang="cs-CZ" i="1" dirty="0" err="1" smtClean="0"/>
              <a:t>Volyňáci</a:t>
            </a:r>
            <a:r>
              <a:rPr lang="cs-CZ" i="1" dirty="0" smtClean="0"/>
              <a:t>.</a:t>
            </a:r>
            <a:r>
              <a:rPr lang="cs-CZ" dirty="0"/>
              <a:t> </a:t>
            </a:r>
            <a:r>
              <a:rPr lang="cs-CZ" dirty="0" smtClean="0"/>
              <a:t>OM Sokolov </a:t>
            </a:r>
            <a:r>
              <a:rPr lang="cs-CZ" dirty="0" smtClean="0"/>
              <a:t>1995.</a:t>
            </a:r>
            <a:endParaRPr lang="cs-CZ" dirty="0" smtClean="0"/>
          </a:p>
          <a:p>
            <a:r>
              <a:rPr lang="cs-CZ" dirty="0" smtClean="0"/>
              <a:t>Benda, J</a:t>
            </a:r>
            <a:r>
              <a:rPr lang="cs-CZ" dirty="0" smtClean="0"/>
              <a:t>., </a:t>
            </a:r>
            <a:r>
              <a:rPr lang="cs-CZ" i="1" dirty="0" smtClean="0"/>
              <a:t>Opomenutí Hrdinové. </a:t>
            </a:r>
            <a:r>
              <a:rPr lang="cs-CZ" dirty="0" smtClean="0"/>
              <a:t>Obec</a:t>
            </a:r>
            <a:r>
              <a:rPr lang="cs-CZ" i="1" dirty="0" smtClean="0"/>
              <a:t> </a:t>
            </a:r>
            <a:r>
              <a:rPr lang="cs-CZ" dirty="0" smtClean="0"/>
              <a:t>Rapotín </a:t>
            </a:r>
            <a:r>
              <a:rPr lang="cs-CZ" dirty="0" smtClean="0"/>
              <a:t>2009.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9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kobzovamichaela\Desktop\Miroslav Liška\fotky\8-Návštěva Českého rozhlasu Olomou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5925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TEAM ZŠ Libina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6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Ahoj jsme ze ZŠ Libina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cs-CZ" dirty="0" smtClean="0"/>
              <a:t>Vybrali jsme si pana Miroslava Lišku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Do projektu  se zapojili žáci ze 7. a 8. třídy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-Míša Kobzová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-Pavel Janoš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/>
              <a:t> </a:t>
            </a:r>
            <a:r>
              <a:rPr lang="cs-CZ" dirty="0" smtClean="0"/>
              <a:t>                                           </a:t>
            </a:r>
            <a:r>
              <a:rPr lang="cs-CZ" dirty="0" smtClean="0"/>
              <a:t> </a:t>
            </a:r>
            <a:r>
              <a:rPr lang="cs-CZ" dirty="0" smtClean="0"/>
              <a:t>-Adéla Lišková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098" name="Picture 2" descr="C:\Users\zkobzovamichaela\Desktop\Liška\DSC_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227">
            <a:off x="1981141" y="2036254"/>
            <a:ext cx="5369072" cy="42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Rozhlase</a:t>
            </a:r>
            <a:endParaRPr lang="cs-CZ" dirty="0"/>
          </a:p>
        </p:txBody>
      </p:sp>
      <p:pic>
        <p:nvPicPr>
          <p:cNvPr id="2050" name="Picture 2" descr="C:\Users\zkobzovamichaela\Desktop\Liška\P1210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9406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88224" y="1916832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Při natáčení v rozhlase jsme se bavili, i když jsme ze začátku měli trému a </a:t>
            </a:r>
            <a:r>
              <a:rPr lang="cs-CZ" sz="2800" dirty="0" smtClean="0"/>
              <a:t>namlouvali </a:t>
            </a:r>
            <a:r>
              <a:rPr lang="cs-CZ" sz="2800" dirty="0" smtClean="0"/>
              <a:t>to nejméně desetkrát :D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75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 Miroslav Liška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9"/>
            <a:ext cx="4834880" cy="381642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dobe Garamond Pro" pitchFamily="18" charset="-18"/>
                <a:ea typeface="Adobe Kaiti Std R" pitchFamily="18" charset="-128"/>
              </a:rPr>
              <a:t>Pan Miroslav Liška se narodil 30.Listopadu 1949.</a:t>
            </a:r>
          </a:p>
          <a:p>
            <a:r>
              <a:rPr lang="cs-CZ" sz="2800" dirty="0" smtClean="0">
                <a:latin typeface="Adobe Garamond Pro" pitchFamily="18" charset="-18"/>
                <a:ea typeface="Adobe Kaiti Std R" pitchFamily="18" charset="-128"/>
              </a:rPr>
              <a:t>Nyní je mu 66 let</a:t>
            </a:r>
          </a:p>
          <a:p>
            <a:r>
              <a:rPr lang="cs-CZ" sz="2800" dirty="0" smtClean="0">
                <a:latin typeface="Adobe Garamond Pro" pitchFamily="18" charset="-18"/>
                <a:ea typeface="Adobe Kaiti Std R" pitchFamily="18" charset="-128"/>
              </a:rPr>
              <a:t>Byl čtvrté dítě z šesti</a:t>
            </a:r>
          </a:p>
          <a:p>
            <a:r>
              <a:rPr lang="cs-CZ" sz="2800" dirty="0">
                <a:latin typeface="Adobe Garamond Pro" pitchFamily="18" charset="-18"/>
                <a:ea typeface="Adobe Kaiti Std R" pitchFamily="18" charset="-128"/>
              </a:rPr>
              <a:t> </a:t>
            </a:r>
            <a:r>
              <a:rPr lang="cs-CZ" sz="2800" dirty="0" smtClean="0">
                <a:latin typeface="Adobe Garamond Pro" pitchFamily="18" charset="-18"/>
                <a:ea typeface="Adobe Kaiti Std R" pitchFamily="18" charset="-128"/>
              </a:rPr>
              <a:t>V roce 1975 se oženil a měl dva syny </a:t>
            </a:r>
          </a:p>
          <a:p>
            <a:r>
              <a:rPr lang="cs-CZ" sz="2800" dirty="0" smtClean="0">
                <a:latin typeface="Adobe Garamond Pro" pitchFamily="18" charset="-18"/>
                <a:ea typeface="Adobe Kaiti Std R" pitchFamily="18" charset="-128"/>
              </a:rPr>
              <a:t>Jeho otec se jmenoval Jan Liška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5" name="Picture 3" descr="C:\Users\zkobzovamichaela\Desktop\Miroslav Liška\fotky\6-Současný portrét Miroslava Liš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Volyně utekli před znárodňováním půdy, tzv. kolektivizací. </a:t>
            </a:r>
            <a:endParaRPr lang="cs-CZ" dirty="0"/>
          </a:p>
          <a:p>
            <a:r>
              <a:rPr lang="cs-CZ" dirty="0" smtClean="0"/>
              <a:t>A bohužel </a:t>
            </a:r>
            <a:r>
              <a:rPr lang="cs-CZ" dirty="0"/>
              <a:t>s podobným osudem se museli potýkat i ve své staronové vlasti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C:\Users\zkobzovamichaela\Desktop\Image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16718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3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-8711"/>
            <a:ext cx="8229600" cy="1111664"/>
          </a:xfrm>
        </p:spPr>
        <p:txBody>
          <a:bodyPr>
            <a:normAutofit/>
          </a:bodyPr>
          <a:lstStyle/>
          <a:p>
            <a:r>
              <a:rPr lang="cs-CZ" dirty="0" smtClean="0"/>
              <a:t>1948</a:t>
            </a:r>
            <a:endParaRPr lang="cs-CZ" dirty="0"/>
          </a:p>
        </p:txBody>
      </p:sp>
      <p:pic>
        <p:nvPicPr>
          <p:cNvPr id="6152" name="Picture 8" descr="C:\Users\zkobzovamichaela\Desktop\Image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869">
            <a:off x="632189" y="1966712"/>
            <a:ext cx="3069987" cy="45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01126" y="1700807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Rok 1948 je </a:t>
            </a:r>
            <a:r>
              <a:rPr lang="cs-CZ" sz="2800" dirty="0" smtClean="0"/>
              <a:t>jedním </a:t>
            </a:r>
            <a:r>
              <a:rPr lang="cs-CZ" sz="2800" dirty="0" smtClean="0"/>
              <a:t>z </a:t>
            </a:r>
            <a:r>
              <a:rPr lang="cs-CZ" sz="2800" dirty="0" smtClean="0"/>
              <a:t>nejdůležitějších roků </a:t>
            </a:r>
            <a:r>
              <a:rPr lang="cs-CZ" sz="2800" dirty="0" smtClean="0"/>
              <a:t>naší historie . Komunisté získali všechnu moc ve státě a nastolili totalitní režim. Komunisté převedli pozemky do státního vlastnictví. To se ale otci pana Miroslava Lišky nelíbilo….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680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dobe Caslon Pro Bold" pitchFamily="18" charset="-18"/>
              </a:rPr>
              <a:t>Dětství</a:t>
            </a:r>
            <a:endParaRPr lang="cs-CZ" dirty="0">
              <a:latin typeface="Adobe Caslon Pro Bold" pitchFamily="18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když se pan Miroslav </a:t>
            </a:r>
            <a:r>
              <a:rPr lang="cs-CZ" dirty="0" smtClean="0"/>
              <a:t>Liška narodil </a:t>
            </a:r>
            <a:r>
              <a:rPr lang="cs-CZ" dirty="0" smtClean="0"/>
              <a:t>do doby, </a:t>
            </a:r>
            <a:r>
              <a:rPr lang="cs-CZ" dirty="0"/>
              <a:t>k</a:t>
            </a:r>
            <a:r>
              <a:rPr lang="cs-CZ" dirty="0" smtClean="0"/>
              <a:t>terá nepatří zrovna k těm </a:t>
            </a:r>
            <a:r>
              <a:rPr lang="cs-CZ" dirty="0" smtClean="0"/>
              <a:t>nejlepším, dokázal se při svém vzpomínání usmívat a zavzpomínal jak na ty smutné tak i veselé historky ze svého života. </a:t>
            </a:r>
            <a:endParaRPr lang="cs-CZ" dirty="0"/>
          </a:p>
        </p:txBody>
      </p:sp>
      <p:pic>
        <p:nvPicPr>
          <p:cNvPr id="1026" name="Picture 2" descr="C:\Users\zkobzovamichaela\Desktop\Miroslav Liška\fotky\4-Miroslav Liška jako malý chlapec se sestr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98734"/>
            <a:ext cx="4619201" cy="3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Restituce </a:t>
            </a:r>
            <a:r>
              <a:rPr lang="cs-CZ" dirty="0"/>
              <a:t> </a:t>
            </a:r>
            <a:r>
              <a:rPr lang="cs-CZ" dirty="0" smtClean="0"/>
              <a:t>po roce 1989</a:t>
            </a:r>
            <a:endParaRPr lang="cs-CZ" dirty="0"/>
          </a:p>
        </p:txBody>
      </p:sp>
      <p:pic>
        <p:nvPicPr>
          <p:cNvPr id="3074" name="Picture 2" descr="C:\Users\zkobzovamichaela\Desktop\Miroslav Liška\fotky\5-Návštěva Podlisek na Ukrajině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69392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30035" y="1916832"/>
            <a:ext cx="2736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Nakonec se pan Liška dočkal navrácení </a:t>
            </a:r>
            <a:r>
              <a:rPr lang="cs-CZ" sz="2800" dirty="0" smtClean="0"/>
              <a:t>pozemků. Ale </a:t>
            </a:r>
            <a:r>
              <a:rPr lang="cs-CZ" sz="2800" dirty="0" smtClean="0"/>
              <a:t>toho se bohužel nedožil jeho otec pan Jan Liška, který o navrácení </a:t>
            </a:r>
            <a:r>
              <a:rPr lang="cs-CZ" sz="2800" dirty="0" smtClean="0"/>
              <a:t>pozemků tak bojoval.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371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256</TotalTime>
  <Words>334</Words>
  <Application>Microsoft Office PowerPoint</Application>
  <PresentationFormat>Předvádění na obrazovce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Decatur</vt:lpstr>
      <vt:lpstr>Příběhy našich sousedů</vt:lpstr>
      <vt:lpstr>TEAM ZŠ Libina</vt:lpstr>
      <vt:lpstr>Ahoj jsme ze ZŠ Libina </vt:lpstr>
      <vt:lpstr>V Rozhlase</vt:lpstr>
      <vt:lpstr>Pan Miroslav Liška </vt:lpstr>
      <vt:lpstr>Kolektivizace </vt:lpstr>
      <vt:lpstr>1948</vt:lpstr>
      <vt:lpstr>Dětství</vt:lpstr>
      <vt:lpstr>Restituce  po roce 1989</vt:lpstr>
      <vt:lpstr>Porovnání</vt:lpstr>
      <vt:lpstr>Děkovačka</vt:lpstr>
      <vt:lpstr>Zdroje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Mirosla                v Liška</dc:title>
  <dc:creator>Michaela Kobzová</dc:creator>
  <cp:lastModifiedBy>Jitka Zahradníková</cp:lastModifiedBy>
  <cp:revision>30</cp:revision>
  <dcterms:created xsi:type="dcterms:W3CDTF">2016-06-08T09:51:54Z</dcterms:created>
  <dcterms:modified xsi:type="dcterms:W3CDTF">2016-06-15T12:48:13Z</dcterms:modified>
</cp:coreProperties>
</file>