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8" r:id="rId7"/>
    <p:sldId id="269" r:id="rId8"/>
    <p:sldId id="274" r:id="rId9"/>
    <p:sldId id="264" r:id="rId10"/>
    <p:sldId id="263" r:id="rId11"/>
    <p:sldId id="272" r:id="rId12"/>
    <p:sldId id="267" r:id="rId13"/>
    <p:sldId id="273" r:id="rId14"/>
    <p:sldId id="270" r:id="rId15"/>
    <p:sldId id="276" r:id="rId16"/>
    <p:sldId id="271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 varScale="1">
        <p:scale>
          <a:sx n="110" d="100"/>
          <a:sy n="110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29. 3. 2016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8458200" cy="23545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Veronika Danielová</a:t>
            </a:r>
          </a:p>
          <a:p>
            <a:r>
              <a:rPr lang="cs-CZ" dirty="0" smtClean="0"/>
              <a:t>Ondřej </a:t>
            </a:r>
            <a:r>
              <a:rPr lang="cs-CZ" dirty="0" err="1" smtClean="0"/>
              <a:t>Zoblivý</a:t>
            </a:r>
            <a:endParaRPr lang="cs-CZ" dirty="0" smtClean="0"/>
          </a:p>
          <a:p>
            <a:r>
              <a:rPr lang="cs-CZ" dirty="0" smtClean="0"/>
              <a:t>Petr  Stejskal</a:t>
            </a:r>
          </a:p>
          <a:p>
            <a:r>
              <a:rPr lang="cs-CZ" dirty="0" smtClean="0"/>
              <a:t>Milka </a:t>
            </a:r>
            <a:r>
              <a:rPr lang="cs-CZ" dirty="0" err="1" smtClean="0"/>
              <a:t>Latinovič</a:t>
            </a:r>
            <a:endParaRPr lang="cs-CZ" dirty="0" smtClean="0"/>
          </a:p>
          <a:p>
            <a:r>
              <a:rPr lang="cs-CZ" dirty="0" smtClean="0"/>
              <a:t>Mgr. Jitka Tichá</a:t>
            </a:r>
          </a:p>
          <a:p>
            <a:r>
              <a:rPr lang="cs-CZ" dirty="0" smtClean="0"/>
              <a:t>ZŠ a MŠ Brno, </a:t>
            </a:r>
            <a:r>
              <a:rPr lang="cs-CZ" dirty="0" err="1" smtClean="0"/>
              <a:t>Křídlovická</a:t>
            </a:r>
            <a:r>
              <a:rPr lang="cs-CZ" dirty="0" smtClean="0"/>
              <a:t> 30b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8458200" cy="1222375"/>
          </a:xfrm>
        </p:spPr>
        <p:txBody>
          <a:bodyPr/>
          <a:lstStyle/>
          <a:p>
            <a:r>
              <a:rPr lang="cs-CZ" dirty="0" smtClean="0"/>
              <a:t>PAMĚŤ NÁRODA</a:t>
            </a:r>
            <a:endParaRPr lang="cs-CZ" dirty="0"/>
          </a:p>
        </p:txBody>
      </p:sp>
      <p:sp>
        <p:nvSpPr>
          <p:cNvPr id="11266" name="AutoShape 2" descr="http://email.tiscali.cz/showAttachment?attachHash=qbiaOdH7QLonr49%2BwWCZkrUwRMxrN%2BY5zLPl6CJUsjiEXvanOHQY18l9CdpVRxNCul6n93Ug2TiknJJhnK7u%2Bx5vTxnKMC%2Be6yGJMPHZd2xukW%2F5KGiFugz5j7w9RqhuA%2B1opc7aPO4MPaVye0nVp3LE206Ck%2F7q%2BXuICVqChVV%2FDdFM5h%2BcUnrmvtCViaB%2Bc3vdMBLqFneDaAy%2FTyLJ5Eo2kk1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68" name="AutoShape 4" descr="http://email.tiscali.cz/showAttachment?attachHash=qbiaOdH7QLonr49%2BwWCZkrUwRMxrN%2BY5zLPl6CJUsjiEXvanOHQY18l9CdpVRxNCul6n93Ug2TiknJJhnK7u%2Bx5vTxnKMC%2Be6yGJMPHZd2xukW%2F5KGiFugz5j7w9RqhuA%2B1opc7aPO4MPaVye0nVp3LE206Ck%2F7q%2BXuICVqChVV%2FDdFM5h%2BcUnrmvtCViaB%2Bc3vdMBLqFneDaAy%2FTyLJ5Eo2kk1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showAttachment.jpg"/>
          <p:cNvPicPr>
            <a:picLocks noChangeAspect="1"/>
          </p:cNvPicPr>
          <p:nvPr/>
        </p:nvPicPr>
        <p:blipFill>
          <a:blip r:embed="rId2" cstate="print"/>
          <a:srcRect b="24051"/>
          <a:stretch>
            <a:fillRect/>
          </a:stretch>
        </p:blipFill>
        <p:spPr>
          <a:xfrm>
            <a:off x="3347864" y="260648"/>
            <a:ext cx="2736304" cy="2644987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_9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88832" cy="499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219200"/>
          </a:xfrm>
        </p:spPr>
        <p:txBody>
          <a:bodyPr/>
          <a:lstStyle/>
          <a:p>
            <a:r>
              <a:rPr lang="cs-CZ" dirty="0" smtClean="0"/>
              <a:t>NAHRÁVÁNÍ ROZHOVORU</a:t>
            </a: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KUŘIMSKÉ JESTŘABÍ</a:t>
            </a:r>
            <a:endParaRPr lang="cs-CZ" dirty="0"/>
          </a:p>
        </p:txBody>
      </p:sp>
      <p:pic>
        <p:nvPicPr>
          <p:cNvPr id="3" name="Obrázek 2" descr="HHHHHHHHHH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5076056" cy="337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HHHHHHHHHHH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630068"/>
            <a:ext cx="4860032" cy="322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NA KOMIKSU</a:t>
            </a:r>
            <a:endParaRPr lang="cs-CZ" dirty="0"/>
          </a:p>
        </p:txBody>
      </p:sp>
      <p:pic>
        <p:nvPicPr>
          <p:cNvPr id="5122" name="Picture 2" descr="https://fbcdn-sphotos-c-a.akamaihd.net/hphotos-ak-xft1/v/t34.0-12/12910419_1322885894405909_296940026_n.jpg?oh=e0091afc9f33660c728fb516f5095fbe&amp;oe=56FCA543&amp;__gda__=1459410099_335073cdbe15cdc3ffb804bc2c255a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16765"/>
            <a:ext cx="3744415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fbcdn-sphotos-d-a.akamaihd.net/hphotos-ak-xlp1/v/t34.0-12/12900036_1322885877739244_1847979831_n.jpg?oh=845f8c703511d990d314e1abb25686e3&amp;oe=56FC8E4B&amp;__gda__=1459463949_6f444a19ad561a33b3b7dc0de9aae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bcdn-sphotos-f-a.akamaihd.net/hphotos-ak-xpf1/v/t34.0-12/12895262_1322885871072578_1615705656_n.jpg?oh=162b2db7a10eae7a4078fde130cde61e&amp;oe=56FC90D8&amp;__gda__=1459459372_7886b7472aac8f83e7ae10b70792ac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15846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fbcdn-sphotos-a-a.akamaihd.net/hphotos-ak-xfa1/v/t34.0-12/12900142_1322885891072576_1788722811_n.jpg?oh=e7d79f9b111998f5a22194b26e7c6f87&amp;oe=56FCB28F&amp;__gda__=1459383495_42abc80894b4e91fbfb7b77480445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140458" cy="552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NATÁČENÍ V ROZHLASE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392488" cy="29190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39" y="3429000"/>
            <a:ext cx="4608512" cy="306274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LITERÁRNÍ ÚTVAR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28" r="15561" b="-128"/>
          <a:stretch/>
        </p:blipFill>
        <p:spPr>
          <a:xfrm>
            <a:off x="4423478" y="3429000"/>
            <a:ext cx="4263322" cy="29993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"/>
          <a:stretch/>
        </p:blipFill>
        <p:spPr>
          <a:xfrm>
            <a:off x="611560" y="1556792"/>
            <a:ext cx="473813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4811"/>
      </p:ext>
    </p:extLst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219200"/>
          </a:xfrm>
        </p:spPr>
        <p:txBody>
          <a:bodyPr>
            <a:normAutofit/>
          </a:bodyPr>
          <a:lstStyle/>
          <a:p>
            <a:r>
              <a:rPr lang="cs-CZ" dirty="0" smtClean="0"/>
              <a:t>DNEŠNÍ POHLED NA PÁNOV </a:t>
            </a:r>
          </a:p>
        </p:txBody>
      </p:sp>
      <p:sp>
        <p:nvSpPr>
          <p:cNvPr id="1026" name="AutoShape 2" descr="http://email.tiscali.cz/showAttachment/DSC_9291.JPG?attachHash=whaRZjyahEn7rpngKN/C9BSHcHiqoP03hc2Zmukd5Lujq9Wx/5NwdXkRPgvBdFYmEO5QPGJLwxZxSvrufAdy6xLxPSUtJakKvMUGefO87U4NJujjY2keerCMM1G0pQYzYYHpuGrvvCcpkB6VyE80xygTDibSv8bDPMOWNQbAvfv7QGUOfqBMk3Tdc4ffpnX0u/NjoXfTCfeY3PdW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://email.tiscali.cz/showAttachment/DSC_9291.JPG?attachHash=whaRZjyahEn7rpngKN/C9BSHcHiqoP03hc2Zmukd5Lujq9Wx/5NwdXkRPgvBdFYmEO5QPGJLwxZxSvrufAdy6xLxPSUtJakKvMUGefO87U4NJujjY2keerCMM1G0pQYzYYHpuGrvvCcpkB6VyE80xygTDibSv8bDPMOWNQbAvfv7QGUOfqBMk3Tdc4ffpnX0u/NjoXfTCfeY3PdW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DSC_9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73997" cy="476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8229600" cy="1219200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196103"/>
      </p:ext>
    </p:extLst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72000"/>
          </a:xfrm>
        </p:spPr>
        <p:txBody>
          <a:bodyPr/>
          <a:lstStyle/>
          <a:p>
            <a:r>
              <a:rPr lang="cs-CZ" dirty="0" smtClean="0"/>
              <a:t>I. Úvod</a:t>
            </a:r>
          </a:p>
          <a:p>
            <a:r>
              <a:rPr lang="cs-CZ" dirty="0" smtClean="0"/>
              <a:t>II. Stať</a:t>
            </a:r>
          </a:p>
          <a:p>
            <a:pPr marL="365760" lvl="1" indent="0">
              <a:buNone/>
            </a:pPr>
            <a:r>
              <a:rPr lang="cs-CZ" dirty="0" smtClean="0"/>
              <a:t>a) Základní informace</a:t>
            </a:r>
          </a:p>
          <a:p>
            <a:pPr marL="365760" lvl="1" indent="0">
              <a:buNone/>
            </a:pPr>
            <a:r>
              <a:rPr lang="cs-CZ" dirty="0" smtClean="0"/>
              <a:t>b) Operace partyzán</a:t>
            </a:r>
          </a:p>
          <a:p>
            <a:pPr marL="365760" lvl="1" indent="0">
              <a:buNone/>
            </a:pPr>
            <a:r>
              <a:rPr lang="cs-CZ" dirty="0" smtClean="0"/>
              <a:t>c) Život za komunismu</a:t>
            </a:r>
          </a:p>
          <a:p>
            <a:r>
              <a:rPr lang="cs-CZ" dirty="0" smtClean="0"/>
              <a:t>III. Závěr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Obsah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Příběh paní Danielové je velmi zajímavý.    Zažila jednu z nehorších válek v dějinách lidstva, a také období totalitního režimu,    které následovalo v zápětí.</a:t>
            </a:r>
            <a:endParaRPr lang="cs-CZ" sz="3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Narození:	28. 9. 1932, </a:t>
            </a:r>
            <a:r>
              <a:rPr lang="cs-CZ" dirty="0" err="1" smtClean="0"/>
              <a:t>Pánov</a:t>
            </a:r>
            <a:r>
              <a:rPr lang="cs-CZ" dirty="0" smtClean="0"/>
              <a:t>, okres Velká Bíteš</a:t>
            </a:r>
          </a:p>
          <a:p>
            <a:r>
              <a:rPr lang="cs-CZ" dirty="0" smtClean="0"/>
              <a:t>Sourozenci:František a Jaromír</a:t>
            </a:r>
          </a:p>
          <a:p>
            <a:r>
              <a:rPr lang="cs-CZ" dirty="0" smtClean="0"/>
              <a:t>Za svobodna Pokorná</a:t>
            </a:r>
          </a:p>
          <a:p>
            <a:r>
              <a:rPr lang="cs-CZ" dirty="0" smtClean="0"/>
              <a:t>Rodiče zemědělci (12 ha)</a:t>
            </a:r>
          </a:p>
          <a:p>
            <a:r>
              <a:rPr lang="cs-CZ" dirty="0" smtClean="0"/>
              <a:t>Základní škola v Katově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howAttachmen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87743" y="212658"/>
            <a:ext cx="4206243" cy="646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0"/>
            <a:ext cx="6969968" cy="1219200"/>
          </a:xfrm>
        </p:spPr>
        <p:txBody>
          <a:bodyPr/>
          <a:lstStyle/>
          <a:p>
            <a:r>
              <a:rPr lang="cs-CZ" dirty="0" smtClean="0"/>
              <a:t>MLÁDÍ PŘED VÁLKOU</a:t>
            </a: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email.tiscali.cz/showAttachment?attachHash=yPQRMUc5c5GIxy28tWC1VSpBwa450101GY799kYXkeo06G9FhBBq0rBc0I8KVWqbU06TzqFrc%2FCEWNZHesbTV%2FS6p3oBqPgi2LvC7eL%2BBcfF3rzcl35iMQCEHFj7lhiLS8t83ee%2F2w71ePjsy3vC8aHywvpISpHOw8lcWnMKhzp11MfQdjJD4mmbTlMswZeVFZpCzjOxme8KlitfTr8rqBhjkut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580" name="AutoShape 4" descr="http://email.tiscali.cz/showAttachment?attachHash=yPQRMUc5c5GIxy28tWC1VSpBwa450101GY799kYXkeo06G9FhBBq0rBc0I8KVWqbU06TzqFrc%2FCEWNZHesbTV%2FS6p3oBqPgi2LvC7eL%2BBcfF3rzcl35iMQCEHFj7lhiLS8t83ee%2F2w71ePjsy3vC8aHywvpISpHOw8lcWnMKhzp11MfQdjJD4mmbTlMswZeVFZpCzjOxme8KlitfTr8rqBhjkut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showAttachmen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70356" y="-346020"/>
            <a:ext cx="4675208" cy="732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howAttachment (3).jpg"/>
          <p:cNvPicPr>
            <a:picLocks noChangeAspect="1"/>
          </p:cNvPicPr>
          <p:nvPr/>
        </p:nvPicPr>
        <p:blipFill>
          <a:blip r:embed="rId2" cstate="print"/>
          <a:srcRect l="2370" t="14662" r="3004" b="938"/>
          <a:stretch>
            <a:fillRect/>
          </a:stretch>
        </p:blipFill>
        <p:spPr>
          <a:xfrm rot="5400000">
            <a:off x="1990513" y="-182201"/>
            <a:ext cx="5090966" cy="72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PARTYZÁN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Major Indra</a:t>
            </a:r>
          </a:p>
          <a:p>
            <a:r>
              <a:rPr lang="cs-CZ" dirty="0" smtClean="0"/>
              <a:t>Pomoc Partyzánům</a:t>
            </a:r>
          </a:p>
          <a:p>
            <a:r>
              <a:rPr lang="cs-CZ" dirty="0" smtClean="0"/>
              <a:t>Zásah gestapa</a:t>
            </a:r>
          </a:p>
          <a:p>
            <a:r>
              <a:rPr lang="cs-CZ" dirty="0" smtClean="0"/>
              <a:t>Nečekané řešení ve chlívku</a:t>
            </a:r>
          </a:p>
          <a:p>
            <a:r>
              <a:rPr lang="cs-CZ" dirty="0" smtClean="0"/>
              <a:t>Útěk do lesa</a:t>
            </a:r>
          </a:p>
          <a:p>
            <a:r>
              <a:rPr lang="cs-CZ" dirty="0" smtClean="0"/>
              <a:t>Šťastné shledání celé rodiny</a:t>
            </a: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1949 sňatek</a:t>
            </a:r>
          </a:p>
          <a:p>
            <a:r>
              <a:rPr lang="cs-CZ" dirty="0" smtClean="0"/>
              <a:t>Odvody a těžký život</a:t>
            </a:r>
          </a:p>
          <a:p>
            <a:r>
              <a:rPr lang="cs-CZ" dirty="0" smtClean="0"/>
              <a:t>1950 uvěznění tatínka</a:t>
            </a:r>
          </a:p>
          <a:p>
            <a:r>
              <a:rPr lang="cs-CZ" dirty="0" smtClean="0"/>
              <a:t>1957 vystoupení z JZD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ZA KOMUNISMU</a:t>
            </a:r>
            <a:endParaRPr lang="cs-CZ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133</Words>
  <Application>Microsoft Office PowerPoint</Application>
  <PresentationFormat>Předvádění na obrazovce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Papír</vt:lpstr>
      <vt:lpstr>PAMĚŤ NÁRODA</vt:lpstr>
      <vt:lpstr>Obsah </vt:lpstr>
      <vt:lpstr>ÚVOD</vt:lpstr>
      <vt:lpstr>ZÁKLADNÍ INFORMACE</vt:lpstr>
      <vt:lpstr>MLÁDÍ PŘED VÁLKOU</vt:lpstr>
      <vt:lpstr>Prezentace aplikace PowerPoint</vt:lpstr>
      <vt:lpstr>Prezentace aplikace PowerPoint</vt:lpstr>
      <vt:lpstr>OPERACE PARTYZÁN</vt:lpstr>
      <vt:lpstr>ŽIVOT ZA KOMUNISMU</vt:lpstr>
      <vt:lpstr>NAHRÁVÁNÍ ROZHOVORU</vt:lpstr>
      <vt:lpstr>KUŘIMSKÉ JESTŘABÍ</vt:lpstr>
      <vt:lpstr>PRÁCE NA KOMIKSU</vt:lpstr>
      <vt:lpstr>Prezentace aplikace PowerPoint</vt:lpstr>
      <vt:lpstr>NATÁČENÍ V ROZHLASE</vt:lpstr>
      <vt:lpstr>LITERÁRNÍ ÚTVAR</vt:lpstr>
      <vt:lpstr>DNEŠNÍ POHLED NA PÁNOV 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Petr Daniel</cp:lastModifiedBy>
  <cp:revision>26</cp:revision>
  <dcterms:created xsi:type="dcterms:W3CDTF">2016-03-13T11:20:27Z</dcterms:created>
  <dcterms:modified xsi:type="dcterms:W3CDTF">2016-03-29T20:05:57Z</dcterms:modified>
</cp:coreProperties>
</file>