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28A-3746-4F55-B9D9-B4FF6B1D0387}" type="datetimeFigureOut">
              <a:rPr lang="cs-CZ" smtClean="0"/>
              <a:t>29.3.2016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0CA6-932F-4C4D-B626-0F6D151DC64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28A-3746-4F55-B9D9-B4FF6B1D0387}" type="datetimeFigureOut">
              <a:rPr lang="cs-CZ" smtClean="0"/>
              <a:t>29.3.2016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0CA6-932F-4C4D-B626-0F6D151DC64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28A-3746-4F55-B9D9-B4FF6B1D0387}" type="datetimeFigureOut">
              <a:rPr lang="cs-CZ" smtClean="0"/>
              <a:t>29.3.2016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0CA6-932F-4C4D-B626-0F6D151DC64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28A-3746-4F55-B9D9-B4FF6B1D0387}" type="datetimeFigureOut">
              <a:rPr lang="cs-CZ" smtClean="0"/>
              <a:t>29.3.2016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0CA6-932F-4C4D-B626-0F6D151DC64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28A-3746-4F55-B9D9-B4FF6B1D0387}" type="datetimeFigureOut">
              <a:rPr lang="cs-CZ" smtClean="0"/>
              <a:t>29.3.2016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0CA6-932F-4C4D-B626-0F6D151DC64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28A-3746-4F55-B9D9-B4FF6B1D0387}" type="datetimeFigureOut">
              <a:rPr lang="cs-CZ" smtClean="0"/>
              <a:t>29.3.2016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0CA6-932F-4C4D-B626-0F6D151DC64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28A-3746-4F55-B9D9-B4FF6B1D0387}" type="datetimeFigureOut">
              <a:rPr lang="cs-CZ" smtClean="0"/>
              <a:t>29.3.2016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0CA6-932F-4C4D-B626-0F6D151DC64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28A-3746-4F55-B9D9-B4FF6B1D0387}" type="datetimeFigureOut">
              <a:rPr lang="cs-CZ" smtClean="0"/>
              <a:t>29.3.2016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0CA6-932F-4C4D-B626-0F6D151DC64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28A-3746-4F55-B9D9-B4FF6B1D0387}" type="datetimeFigureOut">
              <a:rPr lang="cs-CZ" smtClean="0"/>
              <a:t>29.3.2016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0CA6-932F-4C4D-B626-0F6D151DC64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28A-3746-4F55-B9D9-B4FF6B1D0387}" type="datetimeFigureOut">
              <a:rPr lang="cs-CZ" smtClean="0"/>
              <a:t>29.3.2016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0CA6-932F-4C4D-B626-0F6D151DC64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28A-3746-4F55-B9D9-B4FF6B1D0387}" type="datetimeFigureOut">
              <a:rPr lang="cs-CZ" smtClean="0"/>
              <a:t>29.3.2016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0CA6-932F-4C4D-B626-0F6D151DC64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1C28A-3746-4F55-B9D9-B4FF6B1D0387}" type="datetimeFigureOut">
              <a:rPr lang="cs-CZ" smtClean="0"/>
              <a:t>29.3.2016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10CA6-932F-4C4D-B626-0F6D151DC64A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1943.jpg"/>
          <p:cNvPicPr>
            <a:picLocks noChangeAspect="1"/>
          </p:cNvPicPr>
          <p:nvPr/>
        </p:nvPicPr>
        <p:blipFill>
          <a:blip r:embed="rId2" cstate="print">
            <a:lum bright="7000"/>
          </a:blip>
          <a:stretch>
            <a:fillRect/>
          </a:stretch>
        </p:blipFill>
        <p:spPr>
          <a:xfrm>
            <a:off x="2123728" y="116632"/>
            <a:ext cx="4968552" cy="674303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3573016"/>
            <a:ext cx="7772400" cy="1008111"/>
          </a:xfrm>
        </p:spPr>
        <p:txBody>
          <a:bodyPr>
            <a:normAutofit fontScale="90000"/>
          </a:bodyPr>
          <a:lstStyle/>
          <a:p>
            <a:r>
              <a:rPr lang="cs-CZ" sz="5400" b="1" dirty="0" smtClean="0"/>
              <a:t> </a:t>
            </a:r>
            <a:r>
              <a:rPr lang="cs-CZ" sz="5400" b="1" dirty="0" smtClean="0">
                <a:latin typeface="Arial" pitchFamily="34" charset="0"/>
                <a:cs typeface="Arial" pitchFamily="34" charset="0"/>
              </a:rPr>
              <a:t>Jaroslava Procházková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dirty="0" smtClean="0">
                <a:latin typeface="Arial" pitchFamily="34" charset="0"/>
                <a:cs typeface="Arial" pitchFamily="34" charset="0"/>
              </a:rPr>
            </a:b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4437112"/>
            <a:ext cx="8424936" cy="766936"/>
          </a:xfrm>
        </p:spPr>
        <p:txBody>
          <a:bodyPr>
            <a:normAutofit fontScale="92500"/>
          </a:bodyPr>
          <a:lstStyle/>
          <a:p>
            <a:r>
              <a:rPr lang="cs-CZ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...o jedné rodině, jednom domě a statečnosti</a:t>
            </a:r>
            <a:endParaRPr lang="cs-CZ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2098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990656" cy="5832648"/>
          </a:xfrm>
        </p:spPr>
        <p:txBody>
          <a:bodyPr>
            <a:normAutofit/>
          </a:bodyPr>
          <a:lstStyle/>
          <a:p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b="1" dirty="0" smtClean="0">
                <a:latin typeface="Arial" pitchFamily="34" charset="0"/>
                <a:cs typeface="Arial" pitchFamily="34" charset="0"/>
              </a:rPr>
              <a:t>Autorský tým: </a:t>
            </a:r>
            <a:br>
              <a:rPr lang="cs-CZ" sz="3200" b="1" dirty="0" smtClean="0">
                <a:latin typeface="Arial" pitchFamily="34" charset="0"/>
                <a:cs typeface="Arial" pitchFamily="34" charset="0"/>
              </a:rPr>
            </a:br>
            <a:r>
              <a:rPr lang="cs-CZ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3200" b="1" dirty="0" smtClean="0">
                <a:latin typeface="Arial" pitchFamily="34" charset="0"/>
                <a:cs typeface="Arial" pitchFamily="34" charset="0"/>
              </a:rPr>
            </a:br>
            <a:r>
              <a:rPr lang="cs-CZ" sz="3200" b="1" dirty="0" smtClean="0">
                <a:latin typeface="Arial" pitchFamily="34" charset="0"/>
                <a:cs typeface="Arial" pitchFamily="34" charset="0"/>
              </a:rPr>
              <a:t>Štefan </a:t>
            </a:r>
            <a:r>
              <a:rPr lang="cs-CZ" sz="3200" b="1" dirty="0" err="1" smtClean="0">
                <a:latin typeface="Arial" pitchFamily="34" charset="0"/>
                <a:cs typeface="Arial" pitchFamily="34" charset="0"/>
              </a:rPr>
              <a:t>Feri</a:t>
            </a:r>
            <a:r>
              <a:rPr lang="cs-CZ" sz="3200" b="1" dirty="0" smtClean="0">
                <a:latin typeface="Arial" pitchFamily="34" charset="0"/>
                <a:cs typeface="Arial" pitchFamily="34" charset="0"/>
              </a:rPr>
              <a:t>, Milan </a:t>
            </a:r>
            <a:r>
              <a:rPr lang="cs-CZ" sz="3200" b="1" dirty="0" err="1" smtClean="0">
                <a:latin typeface="Arial" pitchFamily="34" charset="0"/>
                <a:cs typeface="Arial" pitchFamily="34" charset="0"/>
              </a:rPr>
              <a:t>Gurecký</a:t>
            </a:r>
            <a:r>
              <a:rPr lang="cs-CZ" sz="3200" b="1" dirty="0" smtClean="0">
                <a:latin typeface="Arial" pitchFamily="34" charset="0"/>
                <a:cs typeface="Arial" pitchFamily="34" charset="0"/>
              </a:rPr>
              <a:t>, Zdena Kopřivová</a:t>
            </a:r>
            <a:br>
              <a:rPr lang="cs-CZ" sz="3200" b="1" dirty="0" smtClean="0">
                <a:latin typeface="Arial" pitchFamily="34" charset="0"/>
                <a:cs typeface="Arial" pitchFamily="34" charset="0"/>
              </a:rPr>
            </a:br>
            <a:r>
              <a:rPr lang="cs-CZ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3200" b="1" dirty="0" smtClean="0">
                <a:latin typeface="Arial" pitchFamily="34" charset="0"/>
                <a:cs typeface="Arial" pitchFamily="34" charset="0"/>
              </a:rPr>
            </a:br>
            <a:r>
              <a:rPr lang="cs-CZ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3200" dirty="0" smtClean="0">
                <a:latin typeface="Arial" pitchFamily="34" charset="0"/>
                <a:cs typeface="Arial" pitchFamily="34" charset="0"/>
              </a:rPr>
            </a:br>
            <a:r>
              <a:rPr lang="cs-CZ" sz="3200" dirty="0" smtClean="0">
                <a:latin typeface="Arial" pitchFamily="34" charset="0"/>
                <a:cs typeface="Arial" pitchFamily="34" charset="0"/>
              </a:rPr>
              <a:t>Pedagogické vedení:  Mgr. Kamila </a:t>
            </a:r>
            <a:r>
              <a:rPr lang="cs-CZ" sz="3200" dirty="0" err="1" smtClean="0">
                <a:latin typeface="Arial" pitchFamily="34" charset="0"/>
                <a:cs typeface="Arial" pitchFamily="34" charset="0"/>
              </a:rPr>
              <a:t>Bíziková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3200" dirty="0" smtClean="0">
                <a:latin typeface="Arial" pitchFamily="34" charset="0"/>
                <a:cs typeface="Arial" pitchFamily="34" charset="0"/>
              </a:rPr>
            </a:br>
            <a:r>
              <a:rPr lang="cs-CZ" sz="3200" dirty="0">
                <a:latin typeface="Arial" pitchFamily="34" charset="0"/>
                <a:cs typeface="Arial" pitchFamily="34" charset="0"/>
              </a:rPr>
              <a:t/>
            </a:r>
            <a:br>
              <a:rPr lang="cs-CZ" sz="3200" dirty="0">
                <a:latin typeface="Arial" pitchFamily="34" charset="0"/>
                <a:cs typeface="Arial" pitchFamily="34" charset="0"/>
              </a:rPr>
            </a:br>
            <a:r>
              <a:rPr lang="cs-CZ" sz="3200" dirty="0" smtClean="0">
                <a:latin typeface="Arial" pitchFamily="34" charset="0"/>
                <a:cs typeface="Arial" pitchFamily="34" charset="0"/>
              </a:rPr>
              <a:t>Škola: ZŠ a MŠ Brno, nám. 28. října 22</a:t>
            </a:r>
            <a:br>
              <a:rPr lang="cs-CZ" sz="3200" dirty="0" smtClean="0">
                <a:latin typeface="Arial" pitchFamily="34" charset="0"/>
                <a:cs typeface="Arial" pitchFamily="34" charset="0"/>
              </a:rPr>
            </a:b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2604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5301208"/>
            <a:ext cx="7920880" cy="566738"/>
          </a:xfrm>
        </p:spPr>
        <p:txBody>
          <a:bodyPr>
            <a:noAutofit/>
          </a:bodyPr>
          <a:lstStyle/>
          <a:p>
            <a:pPr algn="ctr"/>
            <a:r>
              <a:rPr lang="cs-CZ" sz="2400" dirty="0" smtClean="0">
                <a:latin typeface="Arial" pitchFamily="34" charset="0"/>
                <a:cs typeface="Arial" pitchFamily="34" charset="0"/>
              </a:rPr>
              <a:t>Paní Jaroslava listuje ve svých vzpomínkách.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Zástupný symbol pro obrázek 4" descr="U P. pROCHÁZKOVÉ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63" r="863"/>
          <a:stretch>
            <a:fillRect/>
          </a:stretch>
        </p:blipFill>
        <p:spPr>
          <a:xfrm>
            <a:off x="1398373" y="260648"/>
            <a:ext cx="6347255" cy="4760441"/>
          </a:xfrm>
        </p:spPr>
      </p:pic>
    </p:spTree>
  </p:cSld>
  <p:clrMapOvr>
    <a:masterClrMapping/>
  </p:clrMapOvr>
  <p:transition advTm="2837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sz="2300" b="1" dirty="0" smtClean="0">
                <a:latin typeface="Arial" pitchFamily="34" charset="0"/>
                <a:cs typeface="Arial" pitchFamily="34" charset="0"/>
              </a:rPr>
              <a:t>Rodinný dům v brněnských </a:t>
            </a:r>
            <a:r>
              <a:rPr lang="cs-CZ" sz="2300" b="1" dirty="0" err="1" smtClean="0">
                <a:latin typeface="Arial" pitchFamily="34" charset="0"/>
                <a:cs typeface="Arial" pitchFamily="34" charset="0"/>
              </a:rPr>
              <a:t>Řečkovicích</a:t>
            </a:r>
            <a:r>
              <a:rPr lang="cs-CZ" sz="2300" b="1" dirty="0" smtClean="0">
                <a:latin typeface="Arial" pitchFamily="34" charset="0"/>
                <a:cs typeface="Arial" pitchFamily="34" charset="0"/>
              </a:rPr>
              <a:t> byl útočištěm a skrýší lidem, kteří nesouhlasili s nacismem.</a:t>
            </a:r>
            <a:endParaRPr lang="cs-CZ" sz="2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9552" y="4869160"/>
            <a:ext cx="4040188" cy="495746"/>
          </a:xfrm>
        </p:spPr>
        <p:txBody>
          <a:bodyPr>
            <a:normAutofit/>
          </a:bodyPr>
          <a:lstStyle/>
          <a:p>
            <a:pPr algn="ctr"/>
            <a:r>
              <a:rPr lang="cs-CZ" sz="2000" dirty="0" smtClean="0">
                <a:latin typeface="Arial" pitchFamily="34" charset="0"/>
                <a:cs typeface="Arial" pitchFamily="34" charset="0"/>
              </a:rPr>
              <a:t>Léta válečná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Zástupný symbol pro obsah 6" descr="1929 dům na konečné v řečkovicíc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4040188" cy="2975816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16016" y="4941168"/>
            <a:ext cx="4248472" cy="1296144"/>
          </a:xfrm>
        </p:spPr>
        <p:txBody>
          <a:bodyPr>
            <a:normAutofit/>
          </a:bodyPr>
          <a:lstStyle/>
          <a:p>
            <a:r>
              <a:rPr lang="cs-CZ" dirty="0" smtClean="0"/>
              <a:t>Dnešní stav místa - leden 2016,</a:t>
            </a:r>
          </a:p>
          <a:p>
            <a:r>
              <a:rPr lang="cs-CZ" dirty="0" smtClean="0"/>
              <a:t>konečná tramvaje č. 1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8" name="Zástupný symbol pro obsah 7" descr="DSC0226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700808"/>
            <a:ext cx="3651376" cy="2988000"/>
          </a:xfrm>
        </p:spPr>
      </p:pic>
    </p:spTree>
  </p:cSld>
  <p:clrMapOvr>
    <a:masterClrMapping/>
  </p:clrMapOvr>
  <p:transition advTm="2551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61964" y="5598566"/>
            <a:ext cx="6020072" cy="566738"/>
          </a:xfrm>
        </p:spPr>
        <p:txBody>
          <a:bodyPr>
            <a:noAutofit/>
          </a:bodyPr>
          <a:lstStyle/>
          <a:p>
            <a:pPr algn="ctr"/>
            <a:r>
              <a:rPr lang="cs-CZ" sz="2400" dirty="0" smtClean="0"/>
              <a:t>Maminka a tatínek paní Jaroslavy v roce 1916.</a:t>
            </a:r>
            <a:endParaRPr lang="cs-CZ" sz="2400" dirty="0"/>
          </a:p>
        </p:txBody>
      </p:sp>
      <p:pic>
        <p:nvPicPr>
          <p:cNvPr id="5" name="Zástupný symbol pro obrázek 4" descr="1916 tatínek a mamink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96" r="896"/>
          <a:stretch>
            <a:fillRect/>
          </a:stretch>
        </p:blipFill>
        <p:spPr>
          <a:xfrm>
            <a:off x="1494384" y="612774"/>
            <a:ext cx="6155233" cy="4616425"/>
          </a:xfrm>
        </p:spPr>
      </p:pic>
    </p:spTree>
  </p:cSld>
  <p:clrMapOvr>
    <a:masterClrMapping/>
  </p:clrMapOvr>
  <p:transition advTm="2612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Jaroslava Procházková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   3. třída ,,měšťanky“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Listopad 2015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Zástupný symbol pro obsah 9" descr="portrét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941023" y="2174875"/>
            <a:ext cx="3449779" cy="3951288"/>
          </a:xfrm>
        </p:spPr>
      </p:pic>
      <p:pic>
        <p:nvPicPr>
          <p:cNvPr id="9" name="Zástupný symbol pro obsah 8" descr="3.a měšťank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48605" y="2174875"/>
            <a:ext cx="3457378" cy="3951288"/>
          </a:xfrm>
        </p:spPr>
      </p:pic>
    </p:spTree>
  </p:cSld>
  <p:clrMapOvr>
    <a:masterClrMapping/>
  </p:clrMapOvr>
  <p:transition advTm="2631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5696" y="5301208"/>
            <a:ext cx="5486400" cy="566738"/>
          </a:xfrm>
        </p:spPr>
        <p:txBody>
          <a:bodyPr/>
          <a:lstStyle/>
          <a:p>
            <a:pPr algn="ctr"/>
            <a:r>
              <a:rPr lang="cs-CZ" dirty="0" smtClean="0"/>
              <a:t>Rodina paní Jaroslavy.</a:t>
            </a:r>
            <a:endParaRPr lang="cs-CZ" dirty="0"/>
          </a:p>
        </p:txBody>
      </p:sp>
      <p:pic>
        <p:nvPicPr>
          <p:cNvPr id="5" name="Zástupný symbol pro obrázek 4" descr="rodina upraven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174" b="4174"/>
          <a:stretch>
            <a:fillRect/>
          </a:stretch>
        </p:blipFill>
        <p:spPr>
          <a:xfrm>
            <a:off x="1382452" y="372870"/>
            <a:ext cx="6379096" cy="4784322"/>
          </a:xfrm>
        </p:spPr>
      </p:pic>
    </p:spTree>
  </p:cSld>
  <p:clrMapOvr>
    <a:masterClrMapping/>
  </p:clrMapOvr>
  <p:transition advTm="49141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73</Words>
  <Application>Microsoft Office PowerPoint</Application>
  <PresentationFormat>Předvádění na obrazovce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sady Office</vt:lpstr>
      <vt:lpstr> Jaroslava Procházková </vt:lpstr>
      <vt:lpstr> Autorský tým:   Štefan Feri, Milan Gurecký, Zdena Kopřivová   Pedagogické vedení:  Mgr. Kamila Bíziková  Škola: ZŠ a MŠ Brno, nám. 28. října 22 </vt:lpstr>
      <vt:lpstr>Paní Jaroslava listuje ve svých vzpomínkách.</vt:lpstr>
      <vt:lpstr>Rodinný dům v brněnských Řečkovicích byl útočištěm a skrýší lidem, kteří nesouhlasili s nacismem.</vt:lpstr>
      <vt:lpstr>Maminka a tatínek paní Jaroslavy v roce 1916.</vt:lpstr>
      <vt:lpstr>Jaroslava Procházková</vt:lpstr>
      <vt:lpstr>Rodina paní Jaroslavy.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Jaroslava Procházková</dc:title>
  <dc:creator>Kamča</dc:creator>
  <cp:lastModifiedBy>Kamča</cp:lastModifiedBy>
  <cp:revision>12</cp:revision>
  <dcterms:created xsi:type="dcterms:W3CDTF">2016-03-29T06:16:46Z</dcterms:created>
  <dcterms:modified xsi:type="dcterms:W3CDTF">2016-03-29T11:11:47Z</dcterms:modified>
</cp:coreProperties>
</file>