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6A999F1-A552-49DD-B135-F8A6F8E8D77F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7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My jsme tým ze 3.ag a povyprávíme vám příběh Františka Kostelanského. Odhalení tajného studenta.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A3AFC9-E03A-4D41-AA7D-53C88BFAC9DA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5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Narodil se v roce 1931, Kuželov-malé město na hranicích, bombardování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B976BD-5B0B-45F7-BFDF-5C4A929FEAFC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9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Církevní gymnázium v Kroměříži. Když gymnázia zavřeli 1948, bylo mu nabídnuto tajné studium v klášteře v Hájku.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7F6F5E-C0F4-4BB5-AC78-BC3E3BDA9F8B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6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Akce kláštery. Vypukla v roce 1950. Vyhnali je o půlnoci do autobusu a odjeli. 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7BC0F1A-136E-4B25-822E-5EE7FCF08986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13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Odjezd do Zbečnova, nehoda, poté odjezd domů. Rodiče nic nevěděli. Měl zakázáno studovat na střední škole, tak pracoval na poli.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C0DEEBD-E80F-4345-8B8A-D15BD4FE93B6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77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Vojna u „černých“. Výcvik beze zbraní ve Fulneku. V Libavé sbíral dříví, dostal dovolenku na prázdniny.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ECCE71D-6D21-4893-A645-97349D4668FB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Břeclav – příprava na opevňování bunkrů na hranicích s Rakouskem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1CC93F-8172-4975-A07A-BE7D1E7388CA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77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Historka při nakládání dříví. Zlomené nohy. Odjezd do nemocnice.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2C06BA-C3E7-44FB-BA1F-2AB96B5636BB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92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Ve Vrbovci ho nechtěli. Jede s plnou polní do Rokytnice. Tam o něm chybí vojenské záznamy. Ráno odjíždí domů (ukončil vojenskou službu).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57F3702-04D1-4735-9E1A-7D9A5E09C747}" type="slidenum">
              <a:rPr lang="cs-CZ" sz="1200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6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8" name="Obrázek 4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9" name="Obrázek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91" name="Obrázek 90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92" name="Obrázek 91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35" name="Obrázek 13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36" name="Obrázek 13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7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2" name="CustomShape 3"/>
          <p:cNvSpPr/>
          <p:nvPr/>
        </p:nvSpPr>
        <p:spPr>
          <a:xfrm rot="10800000">
            <a:off x="629280" y="6069600"/>
            <a:ext cx="7920360" cy="53640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</p:spPr>
      </p:sp>
      <p:pic>
        <p:nvPicPr>
          <p:cNvPr id="5" name="Picture 2"/>
          <p:cNvPicPr/>
          <p:nvPr/>
        </p:nvPicPr>
        <p:blipFill>
          <a:blip r:embed="rId16"/>
          <a:stretch>
            <a:fillRect/>
          </a:stretch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6"/>
          <a:stretch>
            <a:fillRect/>
          </a:stretch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8" name="CustomShape 7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9" name="CustomShape 8"/>
          <p:cNvSpPr/>
          <p:nvPr/>
        </p:nvSpPr>
        <p:spPr>
          <a:xfrm rot="10800000">
            <a:off x="892440" y="5617800"/>
            <a:ext cx="7382160" cy="53640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10" name="CustomShape 9"/>
          <p:cNvSpPr/>
          <p:nvPr/>
        </p:nvSpPr>
        <p:spPr>
          <a:xfrm>
            <a:off x="990000" y="1017000"/>
            <a:ext cx="7179120" cy="48308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1" name="CustomShape 10"/>
          <p:cNvSpPr/>
          <p:nvPr/>
        </p:nvSpPr>
        <p:spPr>
          <a:xfrm>
            <a:off x="990720" y="1009800"/>
            <a:ext cx="7179120" cy="483084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</p:spPr>
      </p:sp>
      <p:pic>
        <p:nvPicPr>
          <p:cNvPr id="12" name="Picture 2"/>
          <p:cNvPicPr/>
          <p:nvPr/>
        </p:nvPicPr>
        <p:blipFill>
          <a:blip r:embed="rId16"/>
          <a:stretch>
            <a:fillRect/>
          </a:stretch>
        </p:blipFill>
        <p:spPr>
          <a:xfrm rot="1435800">
            <a:off x="768960" y="70128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/>
          <p:nvPr/>
        </p:nvPicPr>
        <p:blipFill>
          <a:blip r:embed="rId16"/>
          <a:stretch>
            <a:fillRect/>
          </a:stretch>
        </p:blipFill>
        <p:spPr>
          <a:xfrm rot="4096200">
            <a:off x="7855920" y="74952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14" name="PlaceHolder 1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560" cy="1202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15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51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52" name="CustomShape 3"/>
          <p:cNvSpPr/>
          <p:nvPr/>
        </p:nvSpPr>
        <p:spPr>
          <a:xfrm rot="10800000">
            <a:off x="629280" y="6069600"/>
            <a:ext cx="7920360" cy="53640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53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54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</p:spPr>
      </p:sp>
      <p:pic>
        <p:nvPicPr>
          <p:cNvPr id="55" name="Picture 2"/>
          <p:cNvPicPr/>
          <p:nvPr/>
        </p:nvPicPr>
        <p:blipFill>
          <a:blip r:embed="rId16"/>
          <a:stretch>
            <a:fillRect/>
          </a:stretch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16"/>
          <a:stretch>
            <a:fillRect/>
          </a:stretch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/>
              <a:t>Klikněte pro úpravu formátu textu nadpisu</a:t>
            </a:r>
            <a:endParaRPr/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94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95" name="CustomShape 3"/>
          <p:cNvSpPr/>
          <p:nvPr/>
        </p:nvSpPr>
        <p:spPr>
          <a:xfrm rot="10800000">
            <a:off x="629280" y="6069600"/>
            <a:ext cx="7920360" cy="53640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96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97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</p:spPr>
      </p:sp>
      <p:pic>
        <p:nvPicPr>
          <p:cNvPr id="98" name="Picture 2"/>
          <p:cNvPicPr/>
          <p:nvPr/>
        </p:nvPicPr>
        <p:blipFill>
          <a:blip r:embed="rId16"/>
          <a:stretch>
            <a:fillRect/>
          </a:stretch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99" name="Picture 2"/>
          <p:cNvPicPr/>
          <p:nvPr/>
        </p:nvPicPr>
        <p:blipFill>
          <a:blip r:embed="rId16"/>
          <a:stretch>
            <a:fillRect/>
          </a:stretch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100" name="PlaceHolder 6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560" cy="1202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2920" cy="3603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  <p:sp>
        <p:nvSpPr>
          <p:cNvPr id="102" name="PlaceHolder 8"/>
          <p:cNvSpPr>
            <a:spLocks noGrp="1"/>
          </p:cNvSpPr>
          <p:nvPr>
            <p:ph type="body"/>
          </p:nvPr>
        </p:nvSpPr>
        <p:spPr>
          <a:xfrm>
            <a:off x="4637520" y="2119320"/>
            <a:ext cx="3022920" cy="3603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c-zbecno.cz/data/galerie/img0668.jpg" TargetMode="External"/><Relationship Id="rId7" Type="http://schemas.openxmlformats.org/officeDocument/2006/relationships/hyperlink" Target="http://voztrans.cz/upload/pracak/St%C4%9Bhov%C3%A1n%C3%AD%20Vojensk%C3%BD%20%C3%BAjezd%20Libav%C3%A1.jpg" TargetMode="External"/><Relationship Id="rId2" Type="http://schemas.openxmlformats.org/officeDocument/2006/relationships/hyperlink" Target="https://upload.wikimedia.org/wikipedia/commons/b/be/Ku%C5%BEelov_v%C4%9Btrn%C3%BD_ml%C3%BD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os19hodonin.websnadno.cz/Vyzbroj/ustroj.gif" TargetMode="External"/><Relationship Id="rId5" Type="http://schemas.openxmlformats.org/officeDocument/2006/relationships/hyperlink" Target="http://t3.aimg.sk/magaziny/1vrQe-vgQ1y6HJyVM-vtmQ~Nemocnica-na-Mickiewiczovej-ulici-v-Bratislave.jpg?t=L2ZpdC1pbi84MDB4MA%3D%3D&amp;h=rIGCgdVvWFRJk4v3Q7bqWg&amp;e=2145916800&amp;v=2" TargetMode="External"/><Relationship Id="rId4" Type="http://schemas.openxmlformats.org/officeDocument/2006/relationships/hyperlink" Target="http://www.stupava-mast.sk/files/M%C3%A1st-hlavn%C3%A1_50r.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475640" y="1484640"/>
            <a:ext cx="6048000" cy="71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cs-CZ" sz="3600">
                <a:solidFill>
                  <a:srgbClr val="000000"/>
                </a:solidFill>
                <a:latin typeface="Constantia"/>
              </a:rPr>
              <a:t>FRANTIŠEK KOSTELANSKÝ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1691640" y="4725000"/>
            <a:ext cx="5711400" cy="75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4E3B30"/>
                </a:solidFill>
                <a:latin typeface="Franklin Gothic Book"/>
              </a:rPr>
              <a:t>Příběhy našich sousedů 2016</a:t>
            </a:r>
            <a:endParaRPr/>
          </a:p>
        </p:txBody>
      </p:sp>
      <p:pic>
        <p:nvPicPr>
          <p:cNvPr id="144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040" y="2270520"/>
            <a:ext cx="1799640" cy="22273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5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640" y="2270520"/>
            <a:ext cx="1588320" cy="222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onstantia"/>
              </a:rPr>
              <a:t>Život po vojně</a:t>
            </a:r>
            <a:endParaRPr/>
          </a:p>
        </p:txBody>
      </p:sp>
      <p:pic>
        <p:nvPicPr>
          <p:cNvPr id="170" name="Zástupný symbol pro obsah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1989000"/>
            <a:ext cx="3198240" cy="395820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1115640" y="2205000"/>
            <a:ext cx="3239640" cy="19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Vysoká škola zemědělská v Brně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Má manželku, 2 dcery, mnoho vnoučat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onstantia"/>
              </a:rPr>
              <a:t>Nahrávání</a:t>
            </a:r>
            <a:endParaRPr/>
          </a:p>
        </p:txBody>
      </p:sp>
      <p:pic>
        <p:nvPicPr>
          <p:cNvPr id="173" name="Zástupný symbol pro obsah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1845000"/>
            <a:ext cx="5400000" cy="404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CustomShape 2"/>
          <p:cNvSpPr/>
          <p:nvPr/>
        </p:nvSpPr>
        <p:spPr>
          <a:xfrm>
            <a:off x="1259640" y="4653000"/>
            <a:ext cx="45000" cy="36864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" name="Zástupný symbol pro obsah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40" y="1052640"/>
            <a:ext cx="6453720" cy="484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3200">
                <a:solidFill>
                  <a:srgbClr val="000000"/>
                </a:solidFill>
                <a:latin typeface="Constantia"/>
              </a:rPr>
              <a:t>Zdroje obrázků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1463040" y="2119320"/>
            <a:ext cx="6195600" cy="360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2"/>
              </a:rPr>
              <a:t>https://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2"/>
              </a:rPr>
              <a:t>upload.wikimedia.org/wikipedia/commons/b/be/Ku%C5%BEelov_v%C4%9Btrn%C3%BD_ml%C3%BDn.jpg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3"/>
              </a:rPr>
              <a:t>http://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3"/>
              </a:rPr>
              <a:t>www.obec-zbecno.cz/data/galerie/img0668.jpg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4"/>
              </a:rPr>
              <a:t>http://www.stupava-mast.sk/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4"/>
              </a:rPr>
              <a:t>files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4"/>
              </a:rPr>
              <a:t>/M%C3%A1st-hlavn%C3%A1_50r..jpg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5"/>
              </a:rPr>
              <a:t>http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5"/>
              </a:rPr>
              <a:t>://t3.aimg.sk/magaziny/1vrQe-vgQ1y6HJyVM-vtmQ~Nemocnica-na-Mickiewiczovej-ulici-v-Bratislave.jpg?t=L2ZpdC1pbi84MDB4MA%3D%3D&amp;h=rIGCgdVvWFRJk4v3Q7bqWg&amp;e=2145916800&amp;v=2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6"/>
              </a:rPr>
              <a:t>http://</a:t>
            </a:r>
            <a:r>
              <a:rPr lang="cs-CZ" sz="1100" u="sng">
                <a:solidFill>
                  <a:srgbClr val="AD1F1F"/>
                </a:solidFill>
                <a:latin typeface="Franklin Gothic Book"/>
                <a:hlinkClick r:id="rId6"/>
              </a:rPr>
              <a:t>sos19hodonin.websnadno.cz/Vyzbroj/ustroj.gif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 u="sng">
                <a:solidFill>
                  <a:srgbClr val="AD1F1F"/>
                </a:solidFill>
                <a:latin typeface="Franklin Gothic Book"/>
                <a:hlinkClick r:id="rId7"/>
              </a:rPr>
              <a:t>http://voztrans.cz/upload/pracak/St%C4%9Bhov%C3%A1n%C3%AD%20Vojensk%C3%BD%20%C3%BAjezd%20Libav%C3%A1.jpg</a:t>
            </a:r>
            <a:endParaRPr/>
          </a:p>
          <a:p>
            <a:pPr>
              <a:lnSpc>
                <a:spcPct val="100000"/>
              </a:lnSpc>
              <a:buSzPct val="25000"/>
              <a:buFont typeface="Brush Script MT"/>
              <a:buChar char="O"/>
            </a:pPr>
            <a:r>
              <a:rPr lang="cs-CZ" sz="1100">
                <a:solidFill>
                  <a:srgbClr val="000000"/>
                </a:solidFill>
                <a:latin typeface="Franklin Gothic Book"/>
              </a:rPr>
              <a:t>Vlastní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onstantia"/>
              </a:rPr>
              <a:t>Kuželov</a:t>
            </a:r>
            <a:endParaRPr/>
          </a:p>
        </p:txBody>
      </p:sp>
      <p:pic>
        <p:nvPicPr>
          <p:cNvPr id="147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637000"/>
            <a:ext cx="3546000" cy="3357360"/>
          </a:xfrm>
          <a:prstGeom prst="rect">
            <a:avLst/>
          </a:prstGeom>
          <a:ln>
            <a:noFill/>
          </a:ln>
        </p:spPr>
      </p:pic>
      <p:pic>
        <p:nvPicPr>
          <p:cNvPr id="148" name="Zástupný symbol pro obsah 7"/>
          <p:cNvPicPr/>
          <p:nvPr/>
        </p:nvPicPr>
        <p:blipFill>
          <a:blip r:embed="rId4"/>
          <a:stretch>
            <a:fillRect/>
          </a:stretch>
        </p:blipFill>
        <p:spPr>
          <a:xfrm>
            <a:off x="992520" y="2637000"/>
            <a:ext cx="3578760" cy="33868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394640" y="1840320"/>
            <a:ext cx="5904000" cy="45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Franklin Gothic Book"/>
              </a:rPr>
              <a:t>Narozen v Kuželově 1931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550880" y="5573160"/>
            <a:ext cx="6656760" cy="39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Tajné studium v klášteře v Hájku u Prahy 1948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1550880" y="5173200"/>
            <a:ext cx="5997960" cy="39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Církevní gymnázium Kroměříž</a:t>
            </a:r>
            <a:endParaRPr/>
          </a:p>
        </p:txBody>
      </p:sp>
      <p:pic>
        <p:nvPicPr>
          <p:cNvPr id="152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899640" y="908640"/>
            <a:ext cx="3513240" cy="3945960"/>
          </a:xfrm>
          <a:prstGeom prst="rect">
            <a:avLst/>
          </a:prstGeom>
          <a:ln>
            <a:noFill/>
          </a:ln>
        </p:spPr>
      </p:pic>
      <p:pic>
        <p:nvPicPr>
          <p:cNvPr id="153" name="Zástupný symbol pro obsah 9"/>
          <p:cNvPicPr/>
          <p:nvPr/>
        </p:nvPicPr>
        <p:blipFill>
          <a:blip r:embed="rId4"/>
          <a:stretch>
            <a:fillRect/>
          </a:stretch>
        </p:blipFill>
        <p:spPr>
          <a:xfrm>
            <a:off x="4474800" y="1845000"/>
            <a:ext cx="3844080" cy="273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onstantia"/>
              </a:rPr>
              <a:t>Akce K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1187640" y="1845000"/>
            <a:ext cx="5403660" cy="3602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/>
              </a:rPr>
              <a:t>StB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odvážela řeholníky </a:t>
            </a:r>
            <a:r>
              <a:rPr lang="cs-CZ" sz="2000" dirty="0" smtClean="0">
                <a:solidFill>
                  <a:srgbClr val="000000"/>
                </a:solidFill>
                <a:latin typeface="Arial"/>
              </a:rPr>
              <a:t>do pracovních 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táborů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ts val="199"/>
              </a:lnSpc>
              <a:buSzPct val="250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Netušili kam jedou</a:t>
            </a:r>
            <a:endParaRPr dirty="0"/>
          </a:p>
        </p:txBody>
      </p:sp>
      <p:pic>
        <p:nvPicPr>
          <p:cNvPr id="156" name="Zástupný symbol pro obsah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640" y="3645000"/>
            <a:ext cx="4535640" cy="23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Zástupný symbol pro obsah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640" y="980640"/>
            <a:ext cx="4607640" cy="307152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1475640" y="4293000"/>
            <a:ext cx="6588000" cy="188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Franklin Gothic Book"/>
              </a:rPr>
              <a:t>Práce – </a:t>
            </a:r>
            <a:r>
              <a:rPr lang="cs-CZ" sz="2000" dirty="0" err="1">
                <a:solidFill>
                  <a:srgbClr val="000000"/>
                </a:solidFill>
                <a:latin typeface="Franklin Gothic Book"/>
              </a:rPr>
              <a:t>kaolinka</a:t>
            </a:r>
            <a:r>
              <a:rPr lang="cs-CZ" sz="2000" dirty="0">
                <a:solidFill>
                  <a:srgbClr val="000000"/>
                </a:solidFill>
                <a:latin typeface="Franklin Gothic Book"/>
              </a:rPr>
              <a:t>, opravy silnice, stavba přehrady</a:t>
            </a:r>
            <a:endParaRPr dirty="0"/>
          </a:p>
          <a:p>
            <a:pPr>
              <a:lnSpc>
                <a:spcPts val="299"/>
              </a:lnSpc>
            </a:pPr>
            <a:endParaRPr lang="cs-CZ" dirty="0" smtClean="0"/>
          </a:p>
          <a:p>
            <a:pPr>
              <a:lnSpc>
                <a:spcPts val="299"/>
              </a:lnSpc>
            </a:pPr>
            <a:endParaRPr lang="cs-CZ" dirty="0"/>
          </a:p>
          <a:p>
            <a:pPr>
              <a:lnSpc>
                <a:spcPts val="299"/>
              </a:lnSpc>
            </a:pPr>
            <a:endParaRPr dirty="0"/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 smtClean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 smtClean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 smtClean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 smtClean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endParaRPr lang="cs-CZ" sz="2000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ts val="249"/>
              </a:lnSpc>
              <a:buFont typeface="Arial"/>
              <a:buChar char="•"/>
            </a:pPr>
            <a:r>
              <a:rPr lang="cs-CZ" sz="2000" dirty="0" smtClean="0">
                <a:solidFill>
                  <a:srgbClr val="000000"/>
                </a:solidFill>
                <a:latin typeface="Franklin Gothic Book"/>
              </a:rPr>
              <a:t>Žádný </a:t>
            </a:r>
            <a:r>
              <a:rPr lang="cs-CZ" sz="2000" dirty="0">
                <a:solidFill>
                  <a:srgbClr val="000000"/>
                </a:solidFill>
                <a:latin typeface="Franklin Gothic Book"/>
              </a:rPr>
              <a:t>kontakt s rodinou</a:t>
            </a:r>
            <a:endParaRPr dirty="0"/>
          </a:p>
          <a:p>
            <a:pPr>
              <a:lnSpc>
                <a:spcPts val="299"/>
              </a:lnSpc>
            </a:pPr>
            <a:endParaRPr lang="cs-CZ" dirty="0" smtClean="0"/>
          </a:p>
          <a:p>
            <a:pPr>
              <a:lnSpc>
                <a:spcPts val="299"/>
              </a:lnSpc>
            </a:pPr>
            <a:endParaRPr lang="cs-CZ" dirty="0"/>
          </a:p>
          <a:p>
            <a:pPr>
              <a:lnSpc>
                <a:spcPts val="299"/>
              </a:lnSpc>
            </a:pPr>
            <a:endParaRPr lang="cs-CZ" dirty="0" smtClean="0"/>
          </a:p>
          <a:p>
            <a:pPr>
              <a:lnSpc>
                <a:spcPts val="299"/>
              </a:lnSpc>
            </a:pPr>
            <a:endParaRPr lang="cs-CZ" dirty="0" smtClean="0"/>
          </a:p>
          <a:p>
            <a:pPr>
              <a:lnSpc>
                <a:spcPts val="299"/>
              </a:lnSpc>
            </a:pPr>
            <a:endParaRPr lang="cs-CZ" dirty="0"/>
          </a:p>
          <a:p>
            <a:pPr>
              <a:lnSpc>
                <a:spcPts val="299"/>
              </a:lnSpc>
            </a:pPr>
            <a:endParaRPr lang="cs-CZ" dirty="0"/>
          </a:p>
          <a:p>
            <a:pPr>
              <a:lnSpc>
                <a:spcPts val="299"/>
              </a:lnSpc>
            </a:pPr>
            <a:endParaRPr lang="cs-CZ" dirty="0" smtClean="0"/>
          </a:p>
          <a:p>
            <a:pPr>
              <a:lnSpc>
                <a:spcPts val="299"/>
              </a:lnSpc>
            </a:pPr>
            <a:endParaRPr dirty="0"/>
          </a:p>
          <a:p>
            <a:pPr>
              <a:lnSpc>
                <a:spcPts val="249"/>
              </a:lnSpc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Franklin Gothic Book"/>
              </a:rPr>
              <a:t>Nemohl studovat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0000"/>
                </a:solidFill>
                <a:latin typeface="Constantia"/>
              </a:rPr>
              <a:t>Vojna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1403640" y="1917000"/>
            <a:ext cx="6195600" cy="360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PTP (Černí baroni)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Výcvik ve Fulneku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Libavá – školení, sběr dříví</a:t>
            </a:r>
            <a:endParaRPr/>
          </a:p>
        </p:txBody>
      </p:sp>
      <p:pic>
        <p:nvPicPr>
          <p:cNvPr id="161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08200" y="2946400"/>
            <a:ext cx="4521200" cy="32131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Zástupný symbol pro obsah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16100" y="836640"/>
            <a:ext cx="5068540" cy="421796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1547640" y="5229360"/>
            <a:ext cx="6048000" cy="39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Břeclav – výcvik, opevňování bunkrů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403640" y="4869000"/>
            <a:ext cx="6480000" cy="82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Franklin Gothic Book"/>
              </a:rPr>
              <a:t>Nehoda v Stupavě Másti (Slovensko)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Franklin Gothic Book"/>
              </a:rPr>
              <a:t>Nemocnice v Bratislavě</a:t>
            </a:r>
            <a:endParaRPr/>
          </a:p>
        </p:txBody>
      </p:sp>
      <p:pic>
        <p:nvPicPr>
          <p:cNvPr id="165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00" y="1845000"/>
            <a:ext cx="3311640" cy="2172960"/>
          </a:xfrm>
          <a:prstGeom prst="rect">
            <a:avLst/>
          </a:prstGeom>
          <a:ln>
            <a:noFill/>
          </a:ln>
        </p:spPr>
      </p:pic>
      <p:pic>
        <p:nvPicPr>
          <p:cNvPr id="166" name="Zástupný symbol pro obsah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54080" y="1052640"/>
            <a:ext cx="3517200" cy="35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Zástupný symbol pro obsah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980640"/>
            <a:ext cx="3383640" cy="477648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1187640" y="1196640"/>
            <a:ext cx="2807640" cy="222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Musel odjet s plnou polní do Rokytnice v Orlických horách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Franklin Gothic Book"/>
              </a:rPr>
              <a:t>Propustili ho z vojny a odjel domů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307</Words>
  <Application>Microsoft Office PowerPoint</Application>
  <PresentationFormat>Předvádění na obrazovce (4:3)</PresentationFormat>
  <Paragraphs>74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Constantia</vt:lpstr>
      <vt:lpstr>DejaVu Sans</vt:lpstr>
      <vt:lpstr>Franklin Gothic Book</vt:lpstr>
      <vt:lpstr>StarSymbol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Ivo Hopp</cp:lastModifiedBy>
  <cp:revision>2</cp:revision>
  <dcterms:modified xsi:type="dcterms:W3CDTF">2016-03-30T06:00:25Z</dcterms:modified>
</cp:coreProperties>
</file>