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5BE7-8700-4E80-8C40-FA726A21E60A}" type="datetimeFigureOut">
              <a:rPr lang="cs-CZ" smtClean="0"/>
              <a:t>16.6.2016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97E-CF04-4B3C-87F1-E448A0D8597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5BE7-8700-4E80-8C40-FA726A21E60A}" type="datetimeFigureOut">
              <a:rPr lang="cs-CZ" smtClean="0"/>
              <a:t>16.6.2016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97E-CF04-4B3C-87F1-E448A0D859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5BE7-8700-4E80-8C40-FA726A21E60A}" type="datetimeFigureOut">
              <a:rPr lang="cs-CZ" smtClean="0"/>
              <a:t>16.6.2016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97E-CF04-4B3C-87F1-E448A0D859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5BE7-8700-4E80-8C40-FA726A21E60A}" type="datetimeFigureOut">
              <a:rPr lang="cs-CZ" smtClean="0"/>
              <a:t>16.6.2016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97E-CF04-4B3C-87F1-E448A0D859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5BE7-8700-4E80-8C40-FA726A21E60A}" type="datetimeFigureOut">
              <a:rPr lang="cs-CZ" smtClean="0"/>
              <a:t>16.6.2016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97E-CF04-4B3C-87F1-E448A0D8597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5BE7-8700-4E80-8C40-FA726A21E60A}" type="datetimeFigureOut">
              <a:rPr lang="cs-CZ" smtClean="0"/>
              <a:t>16.6.2016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97E-CF04-4B3C-87F1-E448A0D859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5BE7-8700-4E80-8C40-FA726A21E60A}" type="datetimeFigureOut">
              <a:rPr lang="cs-CZ" smtClean="0"/>
              <a:t>16.6.2016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97E-CF04-4B3C-87F1-E448A0D859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5BE7-8700-4E80-8C40-FA726A21E60A}" type="datetimeFigureOut">
              <a:rPr lang="cs-CZ" smtClean="0"/>
              <a:t>16.6.2016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A3D97E-CF04-4B3C-87F1-E448A0D8597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5BE7-8700-4E80-8C40-FA726A21E60A}" type="datetimeFigureOut">
              <a:rPr lang="cs-CZ" smtClean="0"/>
              <a:t>16.6.2016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97E-CF04-4B3C-87F1-E448A0D859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5BE7-8700-4E80-8C40-FA726A21E60A}" type="datetimeFigureOut">
              <a:rPr lang="cs-CZ" smtClean="0"/>
              <a:t>16.6.2016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DA3D97E-CF04-4B3C-87F1-E448A0D859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FD35BE7-8700-4E80-8C40-FA726A21E60A}" type="datetimeFigureOut">
              <a:rPr lang="cs-CZ" smtClean="0"/>
              <a:t>16.6.2016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D97E-CF04-4B3C-87F1-E448A0D8597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D35BE7-8700-4E80-8C40-FA726A21E60A}" type="datetimeFigureOut">
              <a:rPr lang="cs-CZ" smtClean="0"/>
              <a:t>16.6.2016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A3D97E-CF04-4B3C-87F1-E448A0D85971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7434" y="9425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0"/>
            <a:ext cx="6480048" cy="1752600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  <a:latin typeface="Adobe Caslon Pro" pitchFamily="18" charset="-18"/>
              </a:rPr>
              <a:t>Příběhy našich sousedů </a:t>
            </a:r>
            <a:endParaRPr lang="cs-CZ" sz="4800" dirty="0">
              <a:solidFill>
                <a:srgbClr val="FF0000"/>
              </a:solidFill>
              <a:latin typeface="Adobe Caslon Pro" pitchFamily="18" charset="-1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9184" y="258420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B0F0"/>
                </a:solidFill>
                <a:latin typeface="Adobe Garamond Pro Bold" pitchFamily="18" charset="-18"/>
              </a:rPr>
              <a:t>Příběh Volyňského rodáka pana Jiřího Zahradníka </a:t>
            </a:r>
            <a:endParaRPr lang="cs-CZ" sz="2000" dirty="0">
              <a:solidFill>
                <a:srgbClr val="00B0F0"/>
              </a:solidFill>
              <a:latin typeface="Adobe Garamond Pro Bold" pitchFamily="18" charset="-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78426" y="35730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dobe Caslon Pro Bold" pitchFamily="18" charset="-18"/>
              </a:rPr>
              <a:t>Zpracovali žáci 7. a 8.ročníku   Základní školy Libina</a:t>
            </a:r>
            <a:endParaRPr lang="cs-CZ" dirty="0">
              <a:latin typeface="Adobe Caslon Pro Bold" pitchFamily="18" charset="-18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9080"/>
            <a:ext cx="3690156" cy="2460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013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             </a:t>
            </a:r>
            <a:r>
              <a:rPr lang="cs-CZ" dirty="0" smtClean="0">
                <a:solidFill>
                  <a:srgbClr val="FF0000"/>
                </a:solidFill>
                <a:latin typeface="Adobe Caslon Pro Bold" pitchFamily="18" charset="-18"/>
              </a:rPr>
              <a:t>KONKRÉTNĚ…</a:t>
            </a:r>
            <a:endParaRPr lang="cs-CZ" dirty="0">
              <a:solidFill>
                <a:srgbClr val="FF0000"/>
              </a:solidFill>
              <a:latin typeface="Adobe Caslon Pro Bold" pitchFamily="18" charset="-18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6766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>
                <a:latin typeface="Adobe Caslon Pro Bold" pitchFamily="18" charset="-18"/>
              </a:rPr>
              <a:t>Martina Pirklová</a:t>
            </a:r>
            <a:endParaRPr lang="cs-CZ" sz="2800" dirty="0">
              <a:latin typeface="Adobe Caslon Pro Bold" pitchFamily="18" charset="-1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8623" y="224225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dobe Caslon Pro Bold" pitchFamily="18" charset="-18"/>
              </a:rPr>
              <a:t>Tereza Drábková</a:t>
            </a:r>
            <a:endParaRPr lang="cs-CZ" sz="2800" dirty="0">
              <a:latin typeface="Adobe Caslon Pro Bold" pitchFamily="18" charset="-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290351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dobe Caslon Pro Bold" pitchFamily="18" charset="-18"/>
              </a:rPr>
              <a:t>Ondřej</a:t>
            </a:r>
            <a:r>
              <a:rPr lang="cs-CZ" sz="2800" dirty="0" smtClean="0"/>
              <a:t> </a:t>
            </a:r>
            <a:r>
              <a:rPr lang="cs-CZ" sz="2800" dirty="0" smtClean="0">
                <a:latin typeface="Adobe Caslon Pro Bold" pitchFamily="18" charset="-18"/>
              </a:rPr>
              <a:t>Studnička</a:t>
            </a:r>
            <a:endParaRPr lang="cs-CZ" sz="2800" dirty="0">
              <a:latin typeface="Adobe Caslon Pro Bold" pitchFamily="18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364292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dobe Caslon Pro Bold" pitchFamily="18" charset="-18"/>
              </a:rPr>
              <a:t>Radek Hladil </a:t>
            </a:r>
            <a:endParaRPr lang="cs-CZ" sz="2800" dirty="0">
              <a:latin typeface="Adobe Caslon Pro Bold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55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cs-CZ" dirty="0" smtClean="0"/>
              <a:t> 	</a:t>
            </a:r>
            <a:r>
              <a:rPr lang="cs-CZ" dirty="0" smtClean="0">
                <a:latin typeface="Adobe Caslon Pro Bold" pitchFamily="18" charset="-18"/>
              </a:rPr>
              <a:t>         </a:t>
            </a:r>
            <a:r>
              <a:rPr lang="cs-CZ" dirty="0" smtClean="0">
                <a:solidFill>
                  <a:srgbClr val="FF0000"/>
                </a:solidFill>
                <a:latin typeface="Adobe Caslon Pro Bold" pitchFamily="18" charset="-18"/>
              </a:rPr>
              <a:t>Jiří Zahradník</a:t>
            </a:r>
            <a:endParaRPr lang="cs-CZ" dirty="0">
              <a:solidFill>
                <a:srgbClr val="FF0000"/>
              </a:solidFill>
              <a:latin typeface="Adobe Caslon Pro Bold" pitchFamily="18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7467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 -</a:t>
            </a:r>
            <a:r>
              <a:rPr lang="cs-CZ" sz="2000" dirty="0" smtClean="0">
                <a:latin typeface="Adobe Hebrew" pitchFamily="18" charset="-79"/>
                <a:cs typeface="Adobe Hebrew" pitchFamily="18" charset="-79"/>
              </a:rPr>
              <a:t>Narodil se </a:t>
            </a:r>
            <a:r>
              <a:rPr lang="cs-CZ" sz="2000" u="sng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14.července 1938 </a:t>
            </a:r>
            <a:r>
              <a:rPr lang="cs-CZ" sz="2000" dirty="0" smtClean="0">
                <a:latin typeface="Adobe Hebrew" pitchFamily="18" charset="-79"/>
                <a:cs typeface="Adobe Hebrew" pitchFamily="18" charset="-79"/>
              </a:rPr>
              <a:t>v </a:t>
            </a:r>
            <a:r>
              <a:rPr lang="cs-CZ" sz="2000" dirty="0" err="1" smtClean="0">
                <a:latin typeface="Adobe Hebrew" pitchFamily="18" charset="-79"/>
                <a:cs typeface="Adobe Hebrew" pitchFamily="18" charset="-79"/>
              </a:rPr>
              <a:t>Novostavcích</a:t>
            </a:r>
            <a:r>
              <a:rPr lang="cs-CZ" sz="2000" dirty="0" smtClean="0">
                <a:latin typeface="Adobe Hebrew" pitchFamily="18" charset="-79"/>
                <a:cs typeface="Adobe Hebrew" pitchFamily="18" charset="-79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dobe Hebrew" pitchFamily="18" charset="-79"/>
                <a:cs typeface="Adobe Hebrew" pitchFamily="18" charset="-79"/>
              </a:rPr>
              <a:t> Byl to Volyňský rodák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 smtClean="0">
                <a:latin typeface="Adobe Hebrew" pitchFamily="18" charset="-79"/>
                <a:cs typeface="Adobe Hebrew" pitchFamily="18" charset="-79"/>
              </a:rPr>
              <a:t>Volyňští </a:t>
            </a:r>
            <a:r>
              <a:rPr lang="cs-CZ" sz="2000" b="1" dirty="0">
                <a:latin typeface="Adobe Hebrew" pitchFamily="18" charset="-79"/>
                <a:cs typeface="Adobe Hebrew" pitchFamily="18" charset="-79"/>
              </a:rPr>
              <a:t>Češi</a:t>
            </a:r>
            <a:r>
              <a:rPr lang="cs-CZ" sz="2000" dirty="0">
                <a:latin typeface="Adobe Hebrew" pitchFamily="18" charset="-79"/>
                <a:cs typeface="Adobe Hebrew" pitchFamily="18" charset="-79"/>
              </a:rPr>
              <a:t> jsou etničtí 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itchFamily="18" charset="-79"/>
                <a:cs typeface="Adobe Hebrew" pitchFamily="18" charset="-79"/>
              </a:rPr>
              <a:t>Češi </a:t>
            </a:r>
            <a:r>
              <a:rPr lang="cs-CZ" sz="2000" dirty="0" smtClean="0">
                <a:latin typeface="Adobe Hebrew" pitchFamily="18" charset="-79"/>
                <a:cs typeface="Adobe Hebrew" pitchFamily="18" charset="-79"/>
              </a:rPr>
              <a:t>či </a:t>
            </a:r>
            <a:r>
              <a:rPr lang="cs-CZ" sz="2000" dirty="0">
                <a:latin typeface="Adobe Hebrew" pitchFamily="18" charset="-79"/>
                <a:cs typeface="Adobe Hebrew" pitchFamily="18" charset="-79"/>
              </a:rPr>
              <a:t>jejich potomci usazení od druhé poloviny </a:t>
            </a:r>
            <a:r>
              <a:rPr lang="cs-CZ" sz="2000" u="sng" dirty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19. století </a:t>
            </a:r>
            <a:r>
              <a:rPr lang="cs-CZ" sz="2000" dirty="0">
                <a:latin typeface="Adobe Hebrew" pitchFamily="18" charset="-79"/>
                <a:cs typeface="Adobe Hebrew" pitchFamily="18" charset="-79"/>
              </a:rPr>
              <a:t>ve Volyni</a:t>
            </a:r>
            <a:r>
              <a:rPr lang="cs-CZ" sz="2000" dirty="0" smtClean="0">
                <a:latin typeface="Adobe Hebrew" pitchFamily="18" charset="-79"/>
                <a:cs typeface="Adobe Hebrew" pitchFamily="18" charset="-79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dobe Hebrew" pitchFamily="18" charset="-79"/>
                <a:cs typeface="Adobe Hebrew" pitchFamily="18" charset="-79"/>
              </a:rPr>
              <a:t>Po druhé světové válce byla jeho rodina nucena odstěhovat se z rodné vesnice</a:t>
            </a:r>
            <a:endParaRPr lang="cs-CZ" sz="2000" dirty="0">
              <a:latin typeface="Adobe Hebrew" pitchFamily="18" charset="-79"/>
              <a:cs typeface="Adobe Hebrew" pitchFamily="18" charset="-79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dobe Hebrew" pitchFamily="18" charset="-79"/>
                <a:cs typeface="Adobe Hebrew" pitchFamily="18" charset="-79"/>
              </a:rPr>
              <a:t> celá jeho rodina se usadila  v Libině </a:t>
            </a:r>
            <a:endParaRPr lang="cs-CZ" sz="2000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3960440" cy="26494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45" y="3367245"/>
            <a:ext cx="4084320" cy="2999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ovéPole 8"/>
          <p:cNvSpPr txBox="1"/>
          <p:nvPr/>
        </p:nvSpPr>
        <p:spPr>
          <a:xfrm>
            <a:off x="5051809" y="648184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dobe Caslon Pro Bold" pitchFamily="18" charset="-18"/>
              </a:rPr>
              <a:t>Rodinný statek ve Volyni </a:t>
            </a:r>
            <a:endParaRPr lang="cs-CZ" dirty="0">
              <a:latin typeface="Adobe Caslon Pro Bold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197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dobe Caslon Pro Bold" pitchFamily="18" charset="-18"/>
              </a:rPr>
              <a:t>        Ze života na Volyni…</a:t>
            </a:r>
            <a:endParaRPr lang="cs-CZ" dirty="0">
              <a:solidFill>
                <a:srgbClr val="FF0000"/>
              </a:solidFill>
              <a:latin typeface="Adobe Caslon Pro Bold" pitchFamily="18" charset="-18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3" y="1697241"/>
            <a:ext cx="4824536" cy="364484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11560" y="132790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Česká škola na Volyni </a:t>
            </a:r>
            <a:endParaRPr lang="cs-CZ" dirty="0"/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40968"/>
            <a:ext cx="3024336" cy="3437868"/>
          </a:xfrm>
        </p:spPr>
      </p:pic>
      <p:sp>
        <p:nvSpPr>
          <p:cNvPr id="18" name="TextovéPole 17"/>
          <p:cNvSpPr txBox="1"/>
          <p:nvPr/>
        </p:nvSpPr>
        <p:spPr>
          <a:xfrm>
            <a:off x="3851919" y="5733256"/>
            <a:ext cx="178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Vysvědčení</a:t>
            </a:r>
          </a:p>
        </p:txBody>
      </p:sp>
    </p:spTree>
    <p:extLst>
      <p:ext uri="{BB962C8B-B14F-4D97-AF65-F5344CB8AC3E}">
        <p14:creationId xmlns:p14="http://schemas.microsoft.com/office/powerpoint/2010/main" val="149398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</a:t>
            </a:r>
            <a:r>
              <a:rPr lang="cs-CZ" dirty="0" smtClean="0">
                <a:solidFill>
                  <a:srgbClr val="FF0000"/>
                </a:solidFill>
                <a:latin typeface="Adobe Caslon Pro" pitchFamily="18" charset="-18"/>
              </a:rPr>
              <a:t>Po usazení v Libině</a:t>
            </a:r>
            <a:endParaRPr lang="cs-CZ" dirty="0">
              <a:solidFill>
                <a:srgbClr val="FF0000"/>
              </a:solidFill>
              <a:latin typeface="Adobe Caslon Pro" pitchFamily="18" charset="-18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36946"/>
            <a:ext cx="4234432" cy="274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539552" y="134076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latin typeface="Adobe Caslon Pro Bold" pitchFamily="18" charset="-18"/>
              </a:rPr>
              <a:t>Kromě rodinné tradice myslivosti se rodina  starala o nově nabyté pozemky v Libině</a:t>
            </a:r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22048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latin typeface="Adobe Caslon Pro Bold" pitchFamily="18" charset="-18"/>
              </a:rPr>
              <a:t>Se svojí láskou ke zvěři vystudoval Veterinární školu </a:t>
            </a:r>
            <a:endParaRPr lang="cs-CZ" dirty="0">
              <a:latin typeface="Adobe Caslon Pro Bold" pitchFamily="18" charset="-18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9" y="2708920"/>
            <a:ext cx="3104337" cy="3562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1554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26382"/>
            <a:ext cx="4662266" cy="310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           Při práci na projektu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580025" cy="2588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84869"/>
            <a:ext cx="3528392" cy="268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ovéPole 2"/>
          <p:cNvSpPr txBox="1"/>
          <p:nvPr/>
        </p:nvSpPr>
        <p:spPr>
          <a:xfrm>
            <a:off x="3779912" y="15896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Tým s pamětníkem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87624" y="587727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Psaní scénáře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9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184" y="-57148"/>
            <a:ext cx="7467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        Při práci na projektu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8" y="3789040"/>
            <a:ext cx="4320479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73446"/>
            <a:ext cx="453650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ovéPole 5"/>
          <p:cNvSpPr txBox="1"/>
          <p:nvPr/>
        </p:nvSpPr>
        <p:spPr>
          <a:xfrm>
            <a:off x="827584" y="21328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Sestříhávání nahrávky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0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7467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DĚKUJEME…</a:t>
            </a:r>
            <a:endParaRPr lang="cs-CZ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3429000"/>
            <a:ext cx="7467600" cy="11087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latin typeface="Adobe Caslon Pro Bold" pitchFamily="18" charset="-18"/>
                <a:cs typeface="Adobe Arabic" pitchFamily="18" charset="-78"/>
              </a:rPr>
              <a:t>V neposlední řadě děkujeme panu Jiřímu Zahradníkovi za jeho čas, energii a milý přístup k nám amatérům </a:t>
            </a:r>
            <a:endParaRPr lang="cs-CZ" sz="2400" dirty="0">
              <a:latin typeface="Adobe Caslon Pro Bold" pitchFamily="18" charset="-18"/>
              <a:cs typeface="Adobe Arabic" pitchFamily="18" charset="-78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340768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dobe Caslon Pro Bold" pitchFamily="18" charset="-18"/>
                <a:cs typeface="Adobe Arabic" pitchFamily="18" charset="-78"/>
              </a:rPr>
              <a:t>Náš celý tým by chtěl poděkovat organizaci „Paměť národa“ za možnost vyzkoušet si jaké to je být na chvíli členy badatelského týmu</a:t>
            </a:r>
            <a:endParaRPr lang="cs-CZ" sz="2000" dirty="0">
              <a:latin typeface="Adobe Caslon Pro Bold" pitchFamily="18" charset="-1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22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163</TotalTime>
  <Words>149</Words>
  <Application>Microsoft Office PowerPoint</Application>
  <PresentationFormat>Předvádění na obrazovce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Technický</vt:lpstr>
      <vt:lpstr> </vt:lpstr>
      <vt:lpstr>             KONKRÉTNĚ…</vt:lpstr>
      <vt:lpstr>           Jiří Zahradník</vt:lpstr>
      <vt:lpstr>        Ze života na Volyni…</vt:lpstr>
      <vt:lpstr>         Po usazení v Libině</vt:lpstr>
      <vt:lpstr>           Při práci na projektu </vt:lpstr>
      <vt:lpstr>        Při práci na projektu </vt:lpstr>
      <vt:lpstr>DĚKUJEME…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Tereza Drábková</dc:creator>
  <cp:lastModifiedBy>Jitka Zahradníková</cp:lastModifiedBy>
  <cp:revision>19</cp:revision>
  <dcterms:created xsi:type="dcterms:W3CDTF">2016-06-08T09:42:32Z</dcterms:created>
  <dcterms:modified xsi:type="dcterms:W3CDTF">2016-06-16T07:56:31Z</dcterms:modified>
</cp:coreProperties>
</file>