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346" r:id="rId5"/>
    <p:sldId id="360" r:id="rId6"/>
    <p:sldId id="359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108" d="100"/>
          <a:sy n="108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ouškovcová sirová Jana" userId="0ad2a7d6-c070-49ef-abbf-70ab33fdd19f" providerId="ADAL" clId="{FCED18BE-1ED8-4412-BFE0-E52C0E48875C}"/>
    <pc:docChg chg="undo custSel addSld modSld modMainMaster">
      <pc:chgData name="Janouškovcová sirová Jana" userId="0ad2a7d6-c070-49ef-abbf-70ab33fdd19f" providerId="ADAL" clId="{FCED18BE-1ED8-4412-BFE0-E52C0E48875C}" dt="2023-09-22T15:10:11.883" v="853"/>
      <pc:docMkLst>
        <pc:docMk/>
      </pc:docMkLst>
      <pc:sldChg chg="addSp delSp modSp modTransition modAnim">
        <pc:chgData name="Janouškovcová sirová Jana" userId="0ad2a7d6-c070-49ef-abbf-70ab33fdd19f" providerId="ADAL" clId="{FCED18BE-1ED8-4412-BFE0-E52C0E48875C}" dt="2023-09-22T15:09:12.679" v="841"/>
        <pc:sldMkLst>
          <pc:docMk/>
          <pc:sldMk cId="0" sldId="346"/>
        </pc:sldMkLst>
        <pc:spChg chg="mod">
          <ac:chgData name="Janouškovcová sirová Jana" userId="0ad2a7d6-c070-49ef-abbf-70ab33fdd19f" providerId="ADAL" clId="{FCED18BE-1ED8-4412-BFE0-E52C0E48875C}" dt="2023-09-22T14:12:21.157" v="297" actId="1076"/>
          <ac:spMkLst>
            <pc:docMk/>
            <pc:sldMk cId="0" sldId="346"/>
            <ac:spMk id="2053" creationId="{00000000-0000-0000-0000-000000000000}"/>
          </ac:spMkLst>
        </pc:spChg>
        <pc:picChg chg="add del mod ord">
          <ac:chgData name="Janouškovcová sirová Jana" userId="0ad2a7d6-c070-49ef-abbf-70ab33fdd19f" providerId="ADAL" clId="{FCED18BE-1ED8-4412-BFE0-E52C0E48875C}" dt="2023-09-22T14:21:24.774" v="307"/>
          <ac:picMkLst>
            <pc:docMk/>
            <pc:sldMk cId="0" sldId="346"/>
            <ac:picMk id="3" creationId="{2DFDC51D-461A-4918-8CFD-E0F328BD4EFD}"/>
          </ac:picMkLst>
        </pc:picChg>
        <pc:picChg chg="add mod">
          <ac:chgData name="Janouškovcová sirová Jana" userId="0ad2a7d6-c070-49ef-abbf-70ab33fdd19f" providerId="ADAL" clId="{FCED18BE-1ED8-4412-BFE0-E52C0E48875C}" dt="2023-09-22T14:24:11.446" v="310" actId="1076"/>
          <ac:picMkLst>
            <pc:docMk/>
            <pc:sldMk cId="0" sldId="346"/>
            <ac:picMk id="4" creationId="{02F2EA0F-7392-4E56-BBD2-1711682909C4}"/>
          </ac:picMkLst>
        </pc:picChg>
      </pc:sldChg>
      <pc:sldChg chg="modTransition modAnim">
        <pc:chgData name="Janouškovcová sirová Jana" userId="0ad2a7d6-c070-49ef-abbf-70ab33fdd19f" providerId="ADAL" clId="{FCED18BE-1ED8-4412-BFE0-E52C0E48875C}" dt="2023-09-22T14:27:22.522" v="340"/>
        <pc:sldMkLst>
          <pc:docMk/>
          <pc:sldMk cId="0" sldId="359"/>
        </pc:sldMkLst>
      </pc:sldChg>
      <pc:sldChg chg="modTransition modAnim">
        <pc:chgData name="Janouškovcová sirová Jana" userId="0ad2a7d6-c070-49ef-abbf-70ab33fdd19f" providerId="ADAL" clId="{FCED18BE-1ED8-4412-BFE0-E52C0E48875C}" dt="2023-09-22T15:09:19.295" v="849"/>
        <pc:sldMkLst>
          <pc:docMk/>
          <pc:sldMk cId="1579351657" sldId="360"/>
        </pc:sldMkLst>
      </pc:sldChg>
      <pc:sldChg chg="modTransition modAnim">
        <pc:chgData name="Janouškovcová sirová Jana" userId="0ad2a7d6-c070-49ef-abbf-70ab33fdd19f" providerId="ADAL" clId="{FCED18BE-1ED8-4412-BFE0-E52C0E48875C}" dt="2023-09-22T15:09:45.071" v="851"/>
        <pc:sldMkLst>
          <pc:docMk/>
          <pc:sldMk cId="1159894112" sldId="361"/>
        </pc:sldMkLst>
      </pc:sldChg>
      <pc:sldChg chg="addSp delSp modSp modTransition modAnim">
        <pc:chgData name="Janouškovcová sirová Jana" userId="0ad2a7d6-c070-49ef-abbf-70ab33fdd19f" providerId="ADAL" clId="{FCED18BE-1ED8-4412-BFE0-E52C0E48875C}" dt="2023-09-22T14:26:58.585" v="316"/>
        <pc:sldMkLst>
          <pc:docMk/>
          <pc:sldMk cId="4194779338" sldId="362"/>
        </pc:sldMkLst>
        <pc:spChg chg="del">
          <ac:chgData name="Janouškovcová sirová Jana" userId="0ad2a7d6-c070-49ef-abbf-70ab33fdd19f" providerId="ADAL" clId="{FCED18BE-1ED8-4412-BFE0-E52C0E48875C}" dt="2023-09-22T13:29:02.921" v="30"/>
          <ac:spMkLst>
            <pc:docMk/>
            <pc:sldMk cId="4194779338" sldId="362"/>
            <ac:spMk id="2" creationId="{4E2F170F-BE92-4C08-BB4F-134F82520399}"/>
          </ac:spMkLst>
        </pc:spChg>
        <pc:spChg chg="del">
          <ac:chgData name="Janouškovcová sirová Jana" userId="0ad2a7d6-c070-49ef-abbf-70ab33fdd19f" providerId="ADAL" clId="{FCED18BE-1ED8-4412-BFE0-E52C0E48875C}" dt="2023-09-22T13:28:59.360" v="29"/>
          <ac:spMkLst>
            <pc:docMk/>
            <pc:sldMk cId="4194779338" sldId="362"/>
            <ac:spMk id="3" creationId="{BB74C0B6-0964-47E4-98CD-554FACCFFED8}"/>
          </ac:spMkLst>
        </pc:spChg>
        <pc:picChg chg="add mod">
          <ac:chgData name="Janouškovcová sirová Jana" userId="0ad2a7d6-c070-49ef-abbf-70ab33fdd19f" providerId="ADAL" clId="{FCED18BE-1ED8-4412-BFE0-E52C0E48875C}" dt="2023-09-22T13:29:36.595" v="37" actId="1076"/>
          <ac:picMkLst>
            <pc:docMk/>
            <pc:sldMk cId="4194779338" sldId="362"/>
            <ac:picMk id="4" creationId="{E8632D85-E49E-4F12-A830-23A2074EB9C8}"/>
          </ac:picMkLst>
        </pc:picChg>
        <pc:picChg chg="add mod">
          <ac:chgData name="Janouškovcová sirová Jana" userId="0ad2a7d6-c070-49ef-abbf-70ab33fdd19f" providerId="ADAL" clId="{FCED18BE-1ED8-4412-BFE0-E52C0E48875C}" dt="2023-09-22T13:29:37.852" v="38" actId="1076"/>
          <ac:picMkLst>
            <pc:docMk/>
            <pc:sldMk cId="4194779338" sldId="362"/>
            <ac:picMk id="5" creationId="{5B7A278E-F236-4F15-97DF-480AB2FA001F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5:09:35.303" v="850"/>
        <pc:sldMkLst>
          <pc:docMk/>
          <pc:sldMk cId="368091148" sldId="363"/>
        </pc:sldMkLst>
        <pc:spChg chg="del">
          <ac:chgData name="Janouškovcová sirová Jana" userId="0ad2a7d6-c070-49ef-abbf-70ab33fdd19f" providerId="ADAL" clId="{FCED18BE-1ED8-4412-BFE0-E52C0E48875C}" dt="2023-09-22T13:33:28.811" v="44"/>
          <ac:spMkLst>
            <pc:docMk/>
            <pc:sldMk cId="368091148" sldId="363"/>
            <ac:spMk id="2" creationId="{6FEC6BB6-FB50-43C1-B438-F6C3C10A0006}"/>
          </ac:spMkLst>
        </pc:spChg>
        <pc:spChg chg="del">
          <ac:chgData name="Janouškovcová sirová Jana" userId="0ad2a7d6-c070-49ef-abbf-70ab33fdd19f" providerId="ADAL" clId="{FCED18BE-1ED8-4412-BFE0-E52C0E48875C}" dt="2023-09-22T13:33:26.575" v="43"/>
          <ac:spMkLst>
            <pc:docMk/>
            <pc:sldMk cId="368091148" sldId="363"/>
            <ac:spMk id="3" creationId="{83C436BB-9594-4580-A47D-653E4BA3F84C}"/>
          </ac:spMkLst>
        </pc:spChg>
        <pc:picChg chg="add mod">
          <ac:chgData name="Janouškovcová sirová Jana" userId="0ad2a7d6-c070-49ef-abbf-70ab33fdd19f" providerId="ADAL" clId="{FCED18BE-1ED8-4412-BFE0-E52C0E48875C}" dt="2023-09-22T13:33:36.126" v="47" actId="1076"/>
          <ac:picMkLst>
            <pc:docMk/>
            <pc:sldMk cId="368091148" sldId="363"/>
            <ac:picMk id="4" creationId="{D3406579-02CB-4299-B3EC-DB5A91042ED9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35:42.446" v="64"/>
        <pc:sldMkLst>
          <pc:docMk/>
          <pc:sldMk cId="2757809132" sldId="364"/>
        </pc:sldMkLst>
        <pc:spChg chg="del">
          <ac:chgData name="Janouškovcová sirová Jana" userId="0ad2a7d6-c070-49ef-abbf-70ab33fdd19f" providerId="ADAL" clId="{FCED18BE-1ED8-4412-BFE0-E52C0E48875C}" dt="2023-09-22T13:34:39.426" v="51"/>
          <ac:spMkLst>
            <pc:docMk/>
            <pc:sldMk cId="2757809132" sldId="364"/>
            <ac:spMk id="2" creationId="{792D960E-E837-47E4-A0F1-32226FA0200E}"/>
          </ac:spMkLst>
        </pc:spChg>
        <pc:spChg chg="del">
          <ac:chgData name="Janouškovcová sirová Jana" userId="0ad2a7d6-c070-49ef-abbf-70ab33fdd19f" providerId="ADAL" clId="{FCED18BE-1ED8-4412-BFE0-E52C0E48875C}" dt="2023-09-22T13:34:36.957" v="50"/>
          <ac:spMkLst>
            <pc:docMk/>
            <pc:sldMk cId="2757809132" sldId="364"/>
            <ac:spMk id="3" creationId="{D6F93091-3D94-432A-A243-00334A5C1F1E}"/>
          </ac:spMkLst>
        </pc:spChg>
        <pc:picChg chg="add mod">
          <ac:chgData name="Janouškovcová sirová Jana" userId="0ad2a7d6-c070-49ef-abbf-70ab33fdd19f" providerId="ADAL" clId="{FCED18BE-1ED8-4412-BFE0-E52C0E48875C}" dt="2023-09-22T13:34:44.245" v="54" actId="1076"/>
          <ac:picMkLst>
            <pc:docMk/>
            <pc:sldMk cId="2757809132" sldId="364"/>
            <ac:picMk id="4" creationId="{3DA5B9B9-D8C6-45F1-AF3A-6B778C222D89}"/>
          </ac:picMkLst>
        </pc:picChg>
        <pc:picChg chg="add mod">
          <ac:chgData name="Janouškovcová sirová Jana" userId="0ad2a7d6-c070-49ef-abbf-70ab33fdd19f" providerId="ADAL" clId="{FCED18BE-1ED8-4412-BFE0-E52C0E48875C}" dt="2023-09-22T13:35:26.958" v="62" actId="1076"/>
          <ac:picMkLst>
            <pc:docMk/>
            <pc:sldMk cId="2757809132" sldId="364"/>
            <ac:picMk id="5" creationId="{93D201FE-CD8A-48BC-9EBB-9BA2133A4A0B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37:22.926" v="76"/>
        <pc:sldMkLst>
          <pc:docMk/>
          <pc:sldMk cId="3567744786" sldId="365"/>
        </pc:sldMkLst>
        <pc:spChg chg="del">
          <ac:chgData name="Janouškovcová sirová Jana" userId="0ad2a7d6-c070-49ef-abbf-70ab33fdd19f" providerId="ADAL" clId="{FCED18BE-1ED8-4412-BFE0-E52C0E48875C}" dt="2023-09-22T13:36:59.795" v="69"/>
          <ac:spMkLst>
            <pc:docMk/>
            <pc:sldMk cId="3567744786" sldId="365"/>
            <ac:spMk id="2" creationId="{2567B947-AC24-4EA5-A8A6-2C1EA8FC5FC5}"/>
          </ac:spMkLst>
        </pc:spChg>
        <pc:spChg chg="del">
          <ac:chgData name="Janouškovcová sirová Jana" userId="0ad2a7d6-c070-49ef-abbf-70ab33fdd19f" providerId="ADAL" clId="{FCED18BE-1ED8-4412-BFE0-E52C0E48875C}" dt="2023-09-22T13:36:56.607" v="68"/>
          <ac:spMkLst>
            <pc:docMk/>
            <pc:sldMk cId="3567744786" sldId="365"/>
            <ac:spMk id="3" creationId="{AFB40B34-3F1F-41D7-ACA2-A3FE9C4465FA}"/>
          </ac:spMkLst>
        </pc:spChg>
        <pc:picChg chg="add mod">
          <ac:chgData name="Janouškovcová sirová Jana" userId="0ad2a7d6-c070-49ef-abbf-70ab33fdd19f" providerId="ADAL" clId="{FCED18BE-1ED8-4412-BFE0-E52C0E48875C}" dt="2023-09-22T13:37:10.807" v="75" actId="1076"/>
          <ac:picMkLst>
            <pc:docMk/>
            <pc:sldMk cId="3567744786" sldId="365"/>
            <ac:picMk id="4" creationId="{FCCA1661-1ECB-45A2-889D-AF9D9AF84DEE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40:56.544" v="96"/>
        <pc:sldMkLst>
          <pc:docMk/>
          <pc:sldMk cId="810376838" sldId="366"/>
        </pc:sldMkLst>
        <pc:spChg chg="del">
          <ac:chgData name="Janouškovcová sirová Jana" userId="0ad2a7d6-c070-49ef-abbf-70ab33fdd19f" providerId="ADAL" clId="{FCED18BE-1ED8-4412-BFE0-E52C0E48875C}" dt="2023-09-22T13:39:44.803" v="79"/>
          <ac:spMkLst>
            <pc:docMk/>
            <pc:sldMk cId="810376838" sldId="366"/>
            <ac:spMk id="2" creationId="{6DDF2891-A229-4111-8A86-2E1E934061AC}"/>
          </ac:spMkLst>
        </pc:spChg>
        <pc:spChg chg="del">
          <ac:chgData name="Janouškovcová sirová Jana" userId="0ad2a7d6-c070-49ef-abbf-70ab33fdd19f" providerId="ADAL" clId="{FCED18BE-1ED8-4412-BFE0-E52C0E48875C}" dt="2023-09-22T13:39:40.819" v="78"/>
          <ac:spMkLst>
            <pc:docMk/>
            <pc:sldMk cId="810376838" sldId="366"/>
            <ac:spMk id="3" creationId="{31EFDFA0-7304-44CD-B8FA-3F48A4BBC30D}"/>
          </ac:spMkLst>
        </pc:spChg>
        <pc:picChg chg="add mod">
          <ac:chgData name="Janouškovcová sirová Jana" userId="0ad2a7d6-c070-49ef-abbf-70ab33fdd19f" providerId="ADAL" clId="{FCED18BE-1ED8-4412-BFE0-E52C0E48875C}" dt="2023-09-22T13:40:20.336" v="90" actId="14100"/>
          <ac:picMkLst>
            <pc:docMk/>
            <pc:sldMk cId="810376838" sldId="366"/>
            <ac:picMk id="4" creationId="{0A0C13FF-6A3E-44DE-9A60-65775DCCCA0B}"/>
          </ac:picMkLst>
        </pc:picChg>
        <pc:picChg chg="add mod">
          <ac:chgData name="Janouškovcová sirová Jana" userId="0ad2a7d6-c070-49ef-abbf-70ab33fdd19f" providerId="ADAL" clId="{FCED18BE-1ED8-4412-BFE0-E52C0E48875C}" dt="2023-09-22T13:40:16.528" v="88" actId="1076"/>
          <ac:picMkLst>
            <pc:docMk/>
            <pc:sldMk cId="810376838" sldId="366"/>
            <ac:picMk id="5" creationId="{94E97BA8-1E61-463D-A0F4-6E3731722226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43:45.486" v="113"/>
        <pc:sldMkLst>
          <pc:docMk/>
          <pc:sldMk cId="1088706643" sldId="367"/>
        </pc:sldMkLst>
        <pc:spChg chg="del">
          <ac:chgData name="Janouškovcová sirová Jana" userId="0ad2a7d6-c070-49ef-abbf-70ab33fdd19f" providerId="ADAL" clId="{FCED18BE-1ED8-4412-BFE0-E52C0E48875C}" dt="2023-09-22T13:41:50.421" v="100"/>
          <ac:spMkLst>
            <pc:docMk/>
            <pc:sldMk cId="1088706643" sldId="367"/>
            <ac:spMk id="2" creationId="{DA951E3B-5A18-4A24-9196-4807B719E1CF}"/>
          </ac:spMkLst>
        </pc:spChg>
        <pc:spChg chg="del">
          <ac:chgData name="Janouškovcová sirová Jana" userId="0ad2a7d6-c070-49ef-abbf-70ab33fdd19f" providerId="ADAL" clId="{FCED18BE-1ED8-4412-BFE0-E52C0E48875C}" dt="2023-09-22T13:41:47.920" v="99"/>
          <ac:spMkLst>
            <pc:docMk/>
            <pc:sldMk cId="1088706643" sldId="367"/>
            <ac:spMk id="3" creationId="{356D5A82-BB9A-4638-AEFE-F37013A7184F}"/>
          </ac:spMkLst>
        </pc:spChg>
        <pc:picChg chg="add mod">
          <ac:chgData name="Janouškovcová sirová Jana" userId="0ad2a7d6-c070-49ef-abbf-70ab33fdd19f" providerId="ADAL" clId="{FCED18BE-1ED8-4412-BFE0-E52C0E48875C}" dt="2023-09-22T13:43:37.545" v="112" actId="1076"/>
          <ac:picMkLst>
            <pc:docMk/>
            <pc:sldMk cId="1088706643" sldId="367"/>
            <ac:picMk id="4" creationId="{2EFFF96F-31EE-4E21-84A4-8DF2163B87E1}"/>
          </ac:picMkLst>
        </pc:picChg>
        <pc:picChg chg="add mod">
          <ac:chgData name="Janouškovcová sirová Jana" userId="0ad2a7d6-c070-49ef-abbf-70ab33fdd19f" providerId="ADAL" clId="{FCED18BE-1ED8-4412-BFE0-E52C0E48875C}" dt="2023-09-22T13:43:33.873" v="110" actId="1076"/>
          <ac:picMkLst>
            <pc:docMk/>
            <pc:sldMk cId="1088706643" sldId="367"/>
            <ac:picMk id="5" creationId="{FD1DB9B4-87ED-4F66-8B5F-E907BC5C9FF6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45:28.622" v="121"/>
        <pc:sldMkLst>
          <pc:docMk/>
          <pc:sldMk cId="4162440242" sldId="368"/>
        </pc:sldMkLst>
        <pc:spChg chg="del">
          <ac:chgData name="Janouškovcová sirová Jana" userId="0ad2a7d6-c070-49ef-abbf-70ab33fdd19f" providerId="ADAL" clId="{FCED18BE-1ED8-4412-BFE0-E52C0E48875C}" dt="2023-09-22T13:45:18.413" v="117"/>
          <ac:spMkLst>
            <pc:docMk/>
            <pc:sldMk cId="4162440242" sldId="368"/>
            <ac:spMk id="2" creationId="{E756448C-186A-4103-A4C0-F3D9B93BEEA0}"/>
          </ac:spMkLst>
        </pc:spChg>
        <pc:spChg chg="del">
          <ac:chgData name="Janouškovcová sirová Jana" userId="0ad2a7d6-c070-49ef-abbf-70ab33fdd19f" providerId="ADAL" clId="{FCED18BE-1ED8-4412-BFE0-E52C0E48875C}" dt="2023-09-22T13:45:16.160" v="116"/>
          <ac:spMkLst>
            <pc:docMk/>
            <pc:sldMk cId="4162440242" sldId="368"/>
            <ac:spMk id="3" creationId="{2DDAAADB-73F7-4FA5-9A93-C2830FE29BBF}"/>
          </ac:spMkLst>
        </pc:spChg>
        <pc:picChg chg="add mod">
          <ac:chgData name="Janouškovcová sirová Jana" userId="0ad2a7d6-c070-49ef-abbf-70ab33fdd19f" providerId="ADAL" clId="{FCED18BE-1ED8-4412-BFE0-E52C0E48875C}" dt="2023-09-22T13:45:24.937" v="120" actId="1076"/>
          <ac:picMkLst>
            <pc:docMk/>
            <pc:sldMk cId="4162440242" sldId="368"/>
            <ac:picMk id="4" creationId="{4181F45A-96D5-44AF-A916-A8934A226661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46:47.471" v="136"/>
        <pc:sldMkLst>
          <pc:docMk/>
          <pc:sldMk cId="1330608469" sldId="369"/>
        </pc:sldMkLst>
        <pc:spChg chg="del">
          <ac:chgData name="Janouškovcová sirová Jana" userId="0ad2a7d6-c070-49ef-abbf-70ab33fdd19f" providerId="ADAL" clId="{FCED18BE-1ED8-4412-BFE0-E52C0E48875C}" dt="2023-09-22T13:46:08.631" v="125"/>
          <ac:spMkLst>
            <pc:docMk/>
            <pc:sldMk cId="1330608469" sldId="369"/>
            <ac:spMk id="2" creationId="{579D5B18-7602-4245-A702-840B665DBA77}"/>
          </ac:spMkLst>
        </pc:spChg>
        <pc:spChg chg="del">
          <ac:chgData name="Janouškovcová sirová Jana" userId="0ad2a7d6-c070-49ef-abbf-70ab33fdd19f" providerId="ADAL" clId="{FCED18BE-1ED8-4412-BFE0-E52C0E48875C}" dt="2023-09-22T13:46:06.419" v="124"/>
          <ac:spMkLst>
            <pc:docMk/>
            <pc:sldMk cId="1330608469" sldId="369"/>
            <ac:spMk id="3" creationId="{6E3F538D-791B-406F-BEAC-3AF52FFCFB5F}"/>
          </ac:spMkLst>
        </pc:spChg>
        <pc:picChg chg="add mod">
          <ac:chgData name="Janouškovcová sirová Jana" userId="0ad2a7d6-c070-49ef-abbf-70ab33fdd19f" providerId="ADAL" clId="{FCED18BE-1ED8-4412-BFE0-E52C0E48875C}" dt="2023-09-22T13:46:39.857" v="134" actId="1076"/>
          <ac:picMkLst>
            <pc:docMk/>
            <pc:sldMk cId="1330608469" sldId="369"/>
            <ac:picMk id="4" creationId="{DB5ACEF6-C4B9-453D-80CE-3628BA07B2D3}"/>
          </ac:picMkLst>
        </pc:picChg>
        <pc:picChg chg="add mod">
          <ac:chgData name="Janouškovcová sirová Jana" userId="0ad2a7d6-c070-49ef-abbf-70ab33fdd19f" providerId="ADAL" clId="{FCED18BE-1ED8-4412-BFE0-E52C0E48875C}" dt="2023-09-22T13:46:38.417" v="133" actId="1076"/>
          <ac:picMkLst>
            <pc:docMk/>
            <pc:sldMk cId="1330608469" sldId="369"/>
            <ac:picMk id="5" creationId="{C681B255-6E29-4779-BE3D-0D0D2F62A51B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53:09.698" v="175"/>
        <pc:sldMkLst>
          <pc:docMk/>
          <pc:sldMk cId="1889757922" sldId="370"/>
        </pc:sldMkLst>
        <pc:spChg chg="del">
          <ac:chgData name="Janouškovcová sirová Jana" userId="0ad2a7d6-c070-49ef-abbf-70ab33fdd19f" providerId="ADAL" clId="{FCED18BE-1ED8-4412-BFE0-E52C0E48875C}" dt="2023-09-22T13:47:39.319" v="140"/>
          <ac:spMkLst>
            <pc:docMk/>
            <pc:sldMk cId="1889757922" sldId="370"/>
            <ac:spMk id="2" creationId="{1CA506C2-E302-4E3D-AEB4-0CE697322F8E}"/>
          </ac:spMkLst>
        </pc:spChg>
        <pc:spChg chg="del">
          <ac:chgData name="Janouškovcová sirová Jana" userId="0ad2a7d6-c070-49ef-abbf-70ab33fdd19f" providerId="ADAL" clId="{FCED18BE-1ED8-4412-BFE0-E52C0E48875C}" dt="2023-09-22T13:47:36.709" v="139"/>
          <ac:spMkLst>
            <pc:docMk/>
            <pc:sldMk cId="1889757922" sldId="370"/>
            <ac:spMk id="3" creationId="{DEE6832A-F55A-40E0-A6EA-748971A10909}"/>
          </ac:spMkLst>
        </pc:spChg>
        <pc:picChg chg="add mod">
          <ac:chgData name="Janouškovcová sirová Jana" userId="0ad2a7d6-c070-49ef-abbf-70ab33fdd19f" providerId="ADAL" clId="{FCED18BE-1ED8-4412-BFE0-E52C0E48875C}" dt="2023-09-22T13:47:49.993" v="143" actId="1076"/>
          <ac:picMkLst>
            <pc:docMk/>
            <pc:sldMk cId="1889757922" sldId="370"/>
            <ac:picMk id="4" creationId="{69E54B81-FBF0-41F5-BDEE-62BF077EBDAD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53:22.418" v="178"/>
        <pc:sldMkLst>
          <pc:docMk/>
          <pc:sldMk cId="584298832" sldId="371"/>
        </pc:sldMkLst>
        <pc:spChg chg="del">
          <ac:chgData name="Janouškovcová sirová Jana" userId="0ad2a7d6-c070-49ef-abbf-70ab33fdd19f" providerId="ADAL" clId="{FCED18BE-1ED8-4412-BFE0-E52C0E48875C}" dt="2023-09-22T13:50:20.271" v="147"/>
          <ac:spMkLst>
            <pc:docMk/>
            <pc:sldMk cId="584298832" sldId="371"/>
            <ac:spMk id="2" creationId="{3A4D14B6-4CCC-406F-A032-937B3E1477F7}"/>
          </ac:spMkLst>
        </pc:spChg>
        <pc:spChg chg="del">
          <ac:chgData name="Janouškovcová sirová Jana" userId="0ad2a7d6-c070-49ef-abbf-70ab33fdd19f" providerId="ADAL" clId="{FCED18BE-1ED8-4412-BFE0-E52C0E48875C}" dt="2023-09-22T13:50:17.952" v="146"/>
          <ac:spMkLst>
            <pc:docMk/>
            <pc:sldMk cId="584298832" sldId="371"/>
            <ac:spMk id="3" creationId="{6C86C56F-FB45-45F8-89D7-9172E8EF435E}"/>
          </ac:spMkLst>
        </pc:spChg>
        <pc:spChg chg="add mod">
          <ac:chgData name="Janouškovcová sirová Jana" userId="0ad2a7d6-c070-49ef-abbf-70ab33fdd19f" providerId="ADAL" clId="{FCED18BE-1ED8-4412-BFE0-E52C0E48875C}" dt="2023-09-22T13:51:28.687" v="167" actId="255"/>
          <ac:spMkLst>
            <pc:docMk/>
            <pc:sldMk cId="584298832" sldId="371"/>
            <ac:spMk id="5" creationId="{FB0B6483-A786-4E51-85C4-78D72FC4B0DF}"/>
          </ac:spMkLst>
        </pc:spChg>
        <pc:picChg chg="add mod">
          <ac:chgData name="Janouškovcová sirová Jana" userId="0ad2a7d6-c070-49ef-abbf-70ab33fdd19f" providerId="ADAL" clId="{FCED18BE-1ED8-4412-BFE0-E52C0E48875C}" dt="2023-09-22T13:50:32.586" v="153" actId="1076"/>
          <ac:picMkLst>
            <pc:docMk/>
            <pc:sldMk cId="584298832" sldId="371"/>
            <ac:picMk id="4" creationId="{71613D03-3967-4FF7-8976-F90668300E67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54:12.507" v="184"/>
        <pc:sldMkLst>
          <pc:docMk/>
          <pc:sldMk cId="4156587334" sldId="372"/>
        </pc:sldMkLst>
        <pc:spChg chg="del">
          <ac:chgData name="Janouškovcová sirová Jana" userId="0ad2a7d6-c070-49ef-abbf-70ab33fdd19f" providerId="ADAL" clId="{FCED18BE-1ED8-4412-BFE0-E52C0E48875C}" dt="2023-09-22T13:53:54.999" v="181"/>
          <ac:spMkLst>
            <pc:docMk/>
            <pc:sldMk cId="4156587334" sldId="372"/>
            <ac:spMk id="2" creationId="{6420576A-9325-43BE-8F5D-7884E7C1CA9B}"/>
          </ac:spMkLst>
        </pc:spChg>
        <pc:spChg chg="del">
          <ac:chgData name="Janouškovcová sirová Jana" userId="0ad2a7d6-c070-49ef-abbf-70ab33fdd19f" providerId="ADAL" clId="{FCED18BE-1ED8-4412-BFE0-E52C0E48875C}" dt="2023-09-22T13:53:49.555" v="179"/>
          <ac:spMkLst>
            <pc:docMk/>
            <pc:sldMk cId="4156587334" sldId="372"/>
            <ac:spMk id="3" creationId="{7394B667-28D3-4093-A3FB-37D6ED4374D0}"/>
          </ac:spMkLst>
        </pc:spChg>
        <pc:picChg chg="add mod">
          <ac:chgData name="Janouškovcová sirová Jana" userId="0ad2a7d6-c070-49ef-abbf-70ab33fdd19f" providerId="ADAL" clId="{FCED18BE-1ED8-4412-BFE0-E52C0E48875C}" dt="2023-09-22T13:53:58.866" v="183" actId="1076"/>
          <ac:picMkLst>
            <pc:docMk/>
            <pc:sldMk cId="4156587334" sldId="372"/>
            <ac:picMk id="4" creationId="{46DA549E-41DF-4B1B-94E6-9218DF31A7F7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56:41.249" v="200"/>
        <pc:sldMkLst>
          <pc:docMk/>
          <pc:sldMk cId="1547644983" sldId="373"/>
        </pc:sldMkLst>
        <pc:spChg chg="del">
          <ac:chgData name="Janouškovcová sirová Jana" userId="0ad2a7d6-c070-49ef-abbf-70ab33fdd19f" providerId="ADAL" clId="{FCED18BE-1ED8-4412-BFE0-E52C0E48875C}" dt="2023-09-22T13:55:11.216" v="187"/>
          <ac:spMkLst>
            <pc:docMk/>
            <pc:sldMk cId="1547644983" sldId="373"/>
            <ac:spMk id="2" creationId="{6FD148C4-5DEA-4DD1-BD33-C249B4C34D52}"/>
          </ac:spMkLst>
        </pc:spChg>
        <pc:spChg chg="del">
          <ac:chgData name="Janouškovcová sirová Jana" userId="0ad2a7d6-c070-49ef-abbf-70ab33fdd19f" providerId="ADAL" clId="{FCED18BE-1ED8-4412-BFE0-E52C0E48875C}" dt="2023-09-22T13:55:08.397" v="186"/>
          <ac:spMkLst>
            <pc:docMk/>
            <pc:sldMk cId="1547644983" sldId="373"/>
            <ac:spMk id="3" creationId="{0CC04B50-DB7D-4C89-8C7D-EC99372E7E69}"/>
          </ac:spMkLst>
        </pc:spChg>
        <pc:picChg chg="add mod">
          <ac:chgData name="Janouškovcová sirová Jana" userId="0ad2a7d6-c070-49ef-abbf-70ab33fdd19f" providerId="ADAL" clId="{FCED18BE-1ED8-4412-BFE0-E52C0E48875C}" dt="2023-09-22T13:55:20.341" v="190" actId="1076"/>
          <ac:picMkLst>
            <pc:docMk/>
            <pc:sldMk cId="1547644983" sldId="373"/>
            <ac:picMk id="4" creationId="{9A034466-785A-4BAD-9143-5870E6FBC445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3:59:09.122" v="216"/>
        <pc:sldMkLst>
          <pc:docMk/>
          <pc:sldMk cId="42293805" sldId="374"/>
        </pc:sldMkLst>
        <pc:spChg chg="del">
          <ac:chgData name="Janouškovcová sirová Jana" userId="0ad2a7d6-c070-49ef-abbf-70ab33fdd19f" providerId="ADAL" clId="{FCED18BE-1ED8-4412-BFE0-E52C0E48875C}" dt="2023-09-22T13:57:47.591" v="204"/>
          <ac:spMkLst>
            <pc:docMk/>
            <pc:sldMk cId="42293805" sldId="374"/>
            <ac:spMk id="2" creationId="{A499229A-B2E1-475E-809E-BFFBB39F77D6}"/>
          </ac:spMkLst>
        </pc:spChg>
        <pc:spChg chg="del">
          <ac:chgData name="Janouškovcová sirová Jana" userId="0ad2a7d6-c070-49ef-abbf-70ab33fdd19f" providerId="ADAL" clId="{FCED18BE-1ED8-4412-BFE0-E52C0E48875C}" dt="2023-09-22T13:57:43.237" v="203"/>
          <ac:spMkLst>
            <pc:docMk/>
            <pc:sldMk cId="42293805" sldId="374"/>
            <ac:spMk id="3" creationId="{9A9BBDB7-7FE9-4CCD-8EC5-A587EDFE3FBD}"/>
          </ac:spMkLst>
        </pc:spChg>
        <pc:spChg chg="add del mod">
          <ac:chgData name="Janouškovcová sirová Jana" userId="0ad2a7d6-c070-49ef-abbf-70ab33fdd19f" providerId="ADAL" clId="{FCED18BE-1ED8-4412-BFE0-E52C0E48875C}" dt="2023-09-22T13:58:26.720" v="208"/>
          <ac:spMkLst>
            <pc:docMk/>
            <pc:sldMk cId="42293805" sldId="374"/>
            <ac:spMk id="6" creationId="{D473A331-5E3B-4934-92A5-500FE75F6F17}"/>
          </ac:spMkLst>
        </pc:spChg>
        <pc:picChg chg="add del mod">
          <ac:chgData name="Janouškovcová sirová Jana" userId="0ad2a7d6-c070-49ef-abbf-70ab33fdd19f" providerId="ADAL" clId="{FCED18BE-1ED8-4412-BFE0-E52C0E48875C}" dt="2023-09-22T13:58:22.137" v="207"/>
          <ac:picMkLst>
            <pc:docMk/>
            <pc:sldMk cId="42293805" sldId="374"/>
            <ac:picMk id="4" creationId="{9F8337D2-254C-490F-A201-95D787473184}"/>
          </ac:picMkLst>
        </pc:picChg>
        <pc:picChg chg="add mod">
          <ac:chgData name="Janouškovcová sirová Jana" userId="0ad2a7d6-c070-49ef-abbf-70ab33fdd19f" providerId="ADAL" clId="{FCED18BE-1ED8-4412-BFE0-E52C0E48875C}" dt="2023-09-22T13:58:31.652" v="210" actId="14100"/>
          <ac:picMkLst>
            <pc:docMk/>
            <pc:sldMk cId="42293805" sldId="374"/>
            <ac:picMk id="5" creationId="{B375249A-7387-4D52-8582-78209FD01DFF}"/>
          </ac:picMkLst>
        </pc:picChg>
        <pc:picChg chg="add mod">
          <ac:chgData name="Janouškovcová sirová Jana" userId="0ad2a7d6-c070-49ef-abbf-70ab33fdd19f" providerId="ADAL" clId="{FCED18BE-1ED8-4412-BFE0-E52C0E48875C}" dt="2023-09-22T13:58:55.716" v="214" actId="1076"/>
          <ac:picMkLst>
            <pc:docMk/>
            <pc:sldMk cId="42293805" sldId="374"/>
            <ac:picMk id="7" creationId="{213EE042-0867-47E3-BF7E-BC02CC2BECFE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4:01:31.893" v="224"/>
        <pc:sldMkLst>
          <pc:docMk/>
          <pc:sldMk cId="1680080004" sldId="375"/>
        </pc:sldMkLst>
        <pc:spChg chg="del">
          <ac:chgData name="Janouškovcová sirová Jana" userId="0ad2a7d6-c070-49ef-abbf-70ab33fdd19f" providerId="ADAL" clId="{FCED18BE-1ED8-4412-BFE0-E52C0E48875C}" dt="2023-09-22T14:01:09.458" v="219"/>
          <ac:spMkLst>
            <pc:docMk/>
            <pc:sldMk cId="1680080004" sldId="375"/>
            <ac:spMk id="2" creationId="{94E2951A-7CE2-44C4-BEC1-DB661ABB1DAF}"/>
          </ac:spMkLst>
        </pc:spChg>
        <pc:spChg chg="del">
          <ac:chgData name="Janouškovcová sirová Jana" userId="0ad2a7d6-c070-49ef-abbf-70ab33fdd19f" providerId="ADAL" clId="{FCED18BE-1ED8-4412-BFE0-E52C0E48875C}" dt="2023-09-22T14:01:05.264" v="218"/>
          <ac:spMkLst>
            <pc:docMk/>
            <pc:sldMk cId="1680080004" sldId="375"/>
            <ac:spMk id="3" creationId="{11E6C01F-4F11-491E-A5CA-5FB4F6048DB5}"/>
          </ac:spMkLst>
        </pc:spChg>
        <pc:picChg chg="add mod">
          <ac:chgData name="Janouškovcová sirová Jana" userId="0ad2a7d6-c070-49ef-abbf-70ab33fdd19f" providerId="ADAL" clId="{FCED18BE-1ED8-4412-BFE0-E52C0E48875C}" dt="2023-09-22T14:01:28.796" v="223" actId="1076"/>
          <ac:picMkLst>
            <pc:docMk/>
            <pc:sldMk cId="1680080004" sldId="375"/>
            <ac:picMk id="4" creationId="{DA1DC875-0834-413D-88DC-699DFBCC82AD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4:04:30.505" v="235"/>
        <pc:sldMkLst>
          <pc:docMk/>
          <pc:sldMk cId="550931264" sldId="376"/>
        </pc:sldMkLst>
        <pc:spChg chg="del">
          <ac:chgData name="Janouškovcová sirová Jana" userId="0ad2a7d6-c070-49ef-abbf-70ab33fdd19f" providerId="ADAL" clId="{FCED18BE-1ED8-4412-BFE0-E52C0E48875C}" dt="2023-09-22T14:04:14.578" v="232"/>
          <ac:spMkLst>
            <pc:docMk/>
            <pc:sldMk cId="550931264" sldId="376"/>
            <ac:spMk id="2" creationId="{EEA705B3-BEE3-4671-9127-4416C8D37182}"/>
          </ac:spMkLst>
        </pc:spChg>
        <pc:spChg chg="del">
          <ac:chgData name="Janouškovcová sirová Jana" userId="0ad2a7d6-c070-49ef-abbf-70ab33fdd19f" providerId="ADAL" clId="{FCED18BE-1ED8-4412-BFE0-E52C0E48875C}" dt="2023-09-22T14:04:03.596" v="226"/>
          <ac:spMkLst>
            <pc:docMk/>
            <pc:sldMk cId="550931264" sldId="376"/>
            <ac:spMk id="3" creationId="{B35818FC-CD0A-44AD-B724-CDAD1BB67FA5}"/>
          </ac:spMkLst>
        </pc:spChg>
        <pc:picChg chg="add mod">
          <ac:chgData name="Janouškovcová sirová Jana" userId="0ad2a7d6-c070-49ef-abbf-70ab33fdd19f" providerId="ADAL" clId="{FCED18BE-1ED8-4412-BFE0-E52C0E48875C}" dt="2023-09-22T14:04:16.653" v="233" actId="1076"/>
          <ac:picMkLst>
            <pc:docMk/>
            <pc:sldMk cId="550931264" sldId="376"/>
            <ac:picMk id="4" creationId="{AB2A845B-DD7E-4384-9F38-3B1EC78D4627}"/>
          </ac:picMkLst>
        </pc:picChg>
      </pc:sldChg>
      <pc:sldChg chg="addSp delSp modSp add modTransition">
        <pc:chgData name="Janouškovcová sirová Jana" userId="0ad2a7d6-c070-49ef-abbf-70ab33fdd19f" providerId="ADAL" clId="{FCED18BE-1ED8-4412-BFE0-E52C0E48875C}" dt="2023-09-22T14:05:48.964" v="245"/>
        <pc:sldMkLst>
          <pc:docMk/>
          <pc:sldMk cId="612275890" sldId="377"/>
        </pc:sldMkLst>
        <pc:spChg chg="del">
          <ac:chgData name="Janouškovcová sirová Jana" userId="0ad2a7d6-c070-49ef-abbf-70ab33fdd19f" providerId="ADAL" clId="{FCED18BE-1ED8-4412-BFE0-E52C0E48875C}" dt="2023-09-22T14:05:23.811" v="238"/>
          <ac:spMkLst>
            <pc:docMk/>
            <pc:sldMk cId="612275890" sldId="377"/>
            <ac:spMk id="2" creationId="{03081C74-5184-4590-B539-F421DCF8712C}"/>
          </ac:spMkLst>
        </pc:spChg>
        <pc:spChg chg="del">
          <ac:chgData name="Janouškovcová sirová Jana" userId="0ad2a7d6-c070-49ef-abbf-70ab33fdd19f" providerId="ADAL" clId="{FCED18BE-1ED8-4412-BFE0-E52C0E48875C}" dt="2023-09-22T14:05:19.614" v="237"/>
          <ac:spMkLst>
            <pc:docMk/>
            <pc:sldMk cId="612275890" sldId="377"/>
            <ac:spMk id="3" creationId="{2B30ED2A-71E7-40A8-853C-712EA73AE3F0}"/>
          </ac:spMkLst>
        </pc:spChg>
        <pc:picChg chg="add mod">
          <ac:chgData name="Janouškovcová sirová Jana" userId="0ad2a7d6-c070-49ef-abbf-70ab33fdd19f" providerId="ADAL" clId="{FCED18BE-1ED8-4412-BFE0-E52C0E48875C}" dt="2023-09-22T14:05:33.836" v="243" actId="1076"/>
          <ac:picMkLst>
            <pc:docMk/>
            <pc:sldMk cId="612275890" sldId="377"/>
            <ac:picMk id="4" creationId="{73023EFA-96E0-44C9-8940-E9597999F627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4:54:40.059" v="751"/>
        <pc:sldMkLst>
          <pc:docMk/>
          <pc:sldMk cId="710417708" sldId="378"/>
        </pc:sldMkLst>
        <pc:spChg chg="del">
          <ac:chgData name="Janouškovcová sirová Jana" userId="0ad2a7d6-c070-49ef-abbf-70ab33fdd19f" providerId="ADAL" clId="{FCED18BE-1ED8-4412-BFE0-E52C0E48875C}" dt="2023-09-22T14:06:11.403" v="247"/>
          <ac:spMkLst>
            <pc:docMk/>
            <pc:sldMk cId="710417708" sldId="378"/>
            <ac:spMk id="2" creationId="{07B43D71-2BCD-4F3B-B14D-EDC206B6F360}"/>
          </ac:spMkLst>
        </pc:spChg>
        <pc:spChg chg="del">
          <ac:chgData name="Janouškovcová sirová Jana" userId="0ad2a7d6-c070-49ef-abbf-70ab33fdd19f" providerId="ADAL" clId="{FCED18BE-1ED8-4412-BFE0-E52C0E48875C}" dt="2023-09-22T14:08:29.268" v="249"/>
          <ac:spMkLst>
            <pc:docMk/>
            <pc:sldMk cId="710417708" sldId="378"/>
            <ac:spMk id="3" creationId="{64E01EA2-B92C-43AA-9EF5-3387EC369034}"/>
          </ac:spMkLst>
        </pc:spChg>
        <pc:spChg chg="add mod">
          <ac:chgData name="Janouškovcová sirová Jana" userId="0ad2a7d6-c070-49ef-abbf-70ab33fdd19f" providerId="ADAL" clId="{FCED18BE-1ED8-4412-BFE0-E52C0E48875C}" dt="2023-09-22T14:10:55.996" v="288" actId="255"/>
          <ac:spMkLst>
            <pc:docMk/>
            <pc:sldMk cId="710417708" sldId="378"/>
            <ac:spMk id="4" creationId="{6A7A1863-2EE6-4C97-A8CD-B677E6890CD5}"/>
          </ac:spMkLst>
        </pc:spChg>
        <pc:picChg chg="add mod">
          <ac:chgData name="Janouškovcová sirová Jana" userId="0ad2a7d6-c070-49ef-abbf-70ab33fdd19f" providerId="ADAL" clId="{FCED18BE-1ED8-4412-BFE0-E52C0E48875C}" dt="2023-09-22T14:09:14.365" v="258" actId="14100"/>
          <ac:picMkLst>
            <pc:docMk/>
            <pc:sldMk cId="710417708" sldId="378"/>
            <ac:picMk id="5" creationId="{57A1EDE9-D253-48BC-9625-F2B04C6F959F}"/>
          </ac:picMkLst>
        </pc:picChg>
        <pc:picChg chg="add del">
          <ac:chgData name="Janouškovcová sirová Jana" userId="0ad2a7d6-c070-49ef-abbf-70ab33fdd19f" providerId="ADAL" clId="{FCED18BE-1ED8-4412-BFE0-E52C0E48875C}" dt="2023-09-22T14:09:55.999" v="267"/>
          <ac:picMkLst>
            <pc:docMk/>
            <pc:sldMk cId="710417708" sldId="378"/>
            <ac:picMk id="6" creationId="{06FFB491-8123-4C73-BB8E-D73C30A52947}"/>
          </ac:picMkLst>
        </pc:picChg>
        <pc:picChg chg="add mod">
          <ac:chgData name="Janouškovcová sirová Jana" userId="0ad2a7d6-c070-49ef-abbf-70ab33fdd19f" providerId="ADAL" clId="{FCED18BE-1ED8-4412-BFE0-E52C0E48875C}" dt="2023-09-22T14:19:00.451" v="301"/>
          <ac:picMkLst>
            <pc:docMk/>
            <pc:sldMk cId="710417708" sldId="378"/>
            <ac:picMk id="7" creationId="{C415D1B7-339D-4E86-90C5-A777F53C78A7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5:10:03.436" v="852"/>
        <pc:sldMkLst>
          <pc:docMk/>
          <pc:sldMk cId="1425310774" sldId="379"/>
        </pc:sldMkLst>
        <pc:spChg chg="del mod">
          <ac:chgData name="Janouškovcová sirová Jana" userId="0ad2a7d6-c070-49ef-abbf-70ab33fdd19f" providerId="ADAL" clId="{FCED18BE-1ED8-4412-BFE0-E52C0E48875C}" dt="2023-09-22T14:40:14.917" v="486"/>
          <ac:spMkLst>
            <pc:docMk/>
            <pc:sldMk cId="1425310774" sldId="379"/>
            <ac:spMk id="2" creationId="{CAF180E3-1E3E-466E-8E9E-A3DC31E6234D}"/>
          </ac:spMkLst>
        </pc:spChg>
        <pc:spChg chg="del">
          <ac:chgData name="Janouškovcová sirová Jana" userId="0ad2a7d6-c070-49ef-abbf-70ab33fdd19f" providerId="ADAL" clId="{FCED18BE-1ED8-4412-BFE0-E52C0E48875C}" dt="2023-09-22T14:34:15.097" v="392"/>
          <ac:spMkLst>
            <pc:docMk/>
            <pc:sldMk cId="1425310774" sldId="379"/>
            <ac:spMk id="3" creationId="{EBCEDB83-D122-4D1F-BBAF-5E0D9AC75BD5}"/>
          </ac:spMkLst>
        </pc:spChg>
        <pc:spChg chg="add mod">
          <ac:chgData name="Janouškovcová sirová Jana" userId="0ad2a7d6-c070-49ef-abbf-70ab33fdd19f" providerId="ADAL" clId="{FCED18BE-1ED8-4412-BFE0-E52C0E48875C}" dt="2023-09-22T14:40:11.044" v="485" actId="20577"/>
          <ac:spMkLst>
            <pc:docMk/>
            <pc:sldMk cId="1425310774" sldId="379"/>
            <ac:spMk id="5" creationId="{65C21446-5DD9-41CF-A9AB-1F7E51861A5D}"/>
          </ac:spMkLst>
        </pc:spChg>
        <pc:spChg chg="add del mod">
          <ac:chgData name="Janouškovcová sirová Jana" userId="0ad2a7d6-c070-49ef-abbf-70ab33fdd19f" providerId="ADAL" clId="{FCED18BE-1ED8-4412-BFE0-E52C0E48875C}" dt="2023-09-22T14:40:16.933" v="487"/>
          <ac:spMkLst>
            <pc:docMk/>
            <pc:sldMk cId="1425310774" sldId="379"/>
            <ac:spMk id="6" creationId="{FA348240-969D-423D-8E12-A4C374CD4D78}"/>
          </ac:spMkLst>
        </pc:spChg>
        <pc:picChg chg="add mod">
          <ac:chgData name="Janouškovcová sirová Jana" userId="0ad2a7d6-c070-49ef-abbf-70ab33fdd19f" providerId="ADAL" clId="{FCED18BE-1ED8-4412-BFE0-E52C0E48875C}" dt="2023-09-22T14:38:17.742" v="432" actId="1076"/>
          <ac:picMkLst>
            <pc:docMk/>
            <pc:sldMk cId="1425310774" sldId="379"/>
            <ac:picMk id="4" creationId="{1E69D3EB-2126-4455-A2B0-A2129115DC09}"/>
          </ac:picMkLst>
        </pc:picChg>
      </pc:sldChg>
      <pc:sldChg chg="addSp delSp modSp add modTransition modAnim">
        <pc:chgData name="Janouškovcová sirová Jana" userId="0ad2a7d6-c070-49ef-abbf-70ab33fdd19f" providerId="ADAL" clId="{FCED18BE-1ED8-4412-BFE0-E52C0E48875C}" dt="2023-09-22T15:10:11.883" v="853"/>
        <pc:sldMkLst>
          <pc:docMk/>
          <pc:sldMk cId="1946372133" sldId="380"/>
        </pc:sldMkLst>
        <pc:spChg chg="del">
          <ac:chgData name="Janouškovcová sirová Jana" userId="0ad2a7d6-c070-49ef-abbf-70ab33fdd19f" providerId="ADAL" clId="{FCED18BE-1ED8-4412-BFE0-E52C0E48875C}" dt="2023-09-22T14:41:36.030" v="494"/>
          <ac:spMkLst>
            <pc:docMk/>
            <pc:sldMk cId="1946372133" sldId="380"/>
            <ac:spMk id="2" creationId="{5947A160-601C-4656-8792-21C22C55AFCC}"/>
          </ac:spMkLst>
        </pc:spChg>
        <pc:spChg chg="del">
          <ac:chgData name="Janouškovcová sirová Jana" userId="0ad2a7d6-c070-49ef-abbf-70ab33fdd19f" providerId="ADAL" clId="{FCED18BE-1ED8-4412-BFE0-E52C0E48875C}" dt="2023-09-22T14:41:27.165" v="491"/>
          <ac:spMkLst>
            <pc:docMk/>
            <pc:sldMk cId="1946372133" sldId="380"/>
            <ac:spMk id="3" creationId="{5B66A2BE-AC30-4BC7-89DD-D06E948ED637}"/>
          </ac:spMkLst>
        </pc:spChg>
        <pc:spChg chg="add mod">
          <ac:chgData name="Janouškovcová sirová Jana" userId="0ad2a7d6-c070-49ef-abbf-70ab33fdd19f" providerId="ADAL" clId="{FCED18BE-1ED8-4412-BFE0-E52C0E48875C}" dt="2023-09-22T14:42:53.384" v="582" actId="20577"/>
          <ac:spMkLst>
            <pc:docMk/>
            <pc:sldMk cId="1946372133" sldId="380"/>
            <ac:spMk id="5" creationId="{E2799E28-3832-483D-B57A-EB248CFF5D3D}"/>
          </ac:spMkLst>
        </pc:spChg>
        <pc:picChg chg="add mod">
          <ac:chgData name="Janouškovcová sirová Jana" userId="0ad2a7d6-c070-49ef-abbf-70ab33fdd19f" providerId="ADAL" clId="{FCED18BE-1ED8-4412-BFE0-E52C0E48875C}" dt="2023-09-22T14:43:53.416" v="600" actId="1076"/>
          <ac:picMkLst>
            <pc:docMk/>
            <pc:sldMk cId="1946372133" sldId="380"/>
            <ac:picMk id="4" creationId="{1064446B-A73F-4A65-AC5A-DF308CE05134}"/>
          </ac:picMkLst>
        </pc:picChg>
      </pc:sldChg>
      <pc:sldMasterChg chg="modTransition modSldLayout">
        <pc:chgData name="Janouškovcová sirová Jana" userId="0ad2a7d6-c070-49ef-abbf-70ab33fdd19f" providerId="ADAL" clId="{FCED18BE-1ED8-4412-BFE0-E52C0E48875C}" dt="2023-09-22T13:27:02.317" v="28"/>
        <pc:sldMasterMkLst>
          <pc:docMk/>
          <pc:sldMasterMk cId="0" sldId="2147483660"/>
        </pc:sldMasterMkLst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1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2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3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4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5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6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7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8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69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70"/>
          </pc:sldLayoutMkLst>
        </pc:sldLayoutChg>
        <pc:sldLayoutChg chg="modTransition">
          <pc:chgData name="Janouškovcová sirová Jana" userId="0ad2a7d6-c070-49ef-abbf-70ab33fdd19f" providerId="ADAL" clId="{FCED18BE-1ED8-4412-BFE0-E52C0E48875C}" dt="2023-09-22T13:27:02.317" v="28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46133-C2C6-42E5-9F03-188AA2A4A16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5943600"/>
            <a:ext cx="6629400" cy="704850"/>
          </a:xfrm>
          <a:effectLst/>
        </p:spPr>
        <p:txBody>
          <a:bodyPr>
            <a:noAutofit/>
          </a:bodyPr>
          <a:lstStyle/>
          <a:p>
            <a:pPr algn="r">
              <a:defRPr/>
            </a:pPr>
            <a:r>
              <a:rPr lang="cs-CZ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Věra Řezníčková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DCB3BF9">
            <a:hlinkClick r:id="" action="ppaction://media"/>
            <a:extLst>
              <a:ext uri="{FF2B5EF4-FFF2-40B4-BE49-F238E27FC236}">
                <a16:creationId xmlns:a16="http://schemas.microsoft.com/office/drawing/2014/main" id="{02F2EA0F-7392-4E56-BBD2-171168290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FFF96F-31EE-4E21-84A4-8DF2163B8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447800"/>
            <a:ext cx="3238500" cy="43629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1DB9B4-87ED-4F66-8B5F-E907BC5C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"/>
            <a:ext cx="3709988" cy="508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06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81F45A-96D5-44AF-A916-A8934A226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449580"/>
            <a:ext cx="3505200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4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B5ACEF6-C4B9-453D-80CE-3628BA07B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62000"/>
            <a:ext cx="3314700" cy="51543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681B255-6E29-4779-BE3D-0D0D2F62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762000"/>
            <a:ext cx="2971800" cy="42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08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9E54B81-FBF0-41F5-BDEE-62BF077EB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451704"/>
            <a:ext cx="4114800" cy="595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7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1613D03-3967-4FF7-8976-F90668300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48712"/>
            <a:ext cx="3886200" cy="65605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0B6483-A786-4E51-85C4-78D72FC4B0DF}"/>
              </a:ext>
            </a:extLst>
          </p:cNvPr>
          <p:cNvSpPr txBox="1"/>
          <p:nvPr/>
        </p:nvSpPr>
        <p:spPr>
          <a:xfrm>
            <a:off x="2438400" y="604244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Dospívání</a:t>
            </a:r>
          </a:p>
        </p:txBody>
      </p:sp>
    </p:spTree>
    <p:extLst>
      <p:ext uri="{BB962C8B-B14F-4D97-AF65-F5344CB8AC3E}">
        <p14:creationId xmlns:p14="http://schemas.microsoft.com/office/powerpoint/2010/main" val="584298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DA549E-41DF-4B1B-94E6-9218DF31A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4800"/>
            <a:ext cx="4572000" cy="58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87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A034466-785A-4BAD-9143-5870E6FBC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491447"/>
            <a:ext cx="3581400" cy="58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44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75249A-7387-4D52-8582-78209FD0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81000"/>
            <a:ext cx="3965749" cy="4876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3EE042-0867-47E3-BF7E-BC02CC2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59459"/>
            <a:ext cx="2843213" cy="43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A1DC875-0834-413D-88DC-699DFBCC8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070807"/>
            <a:ext cx="4443412" cy="47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0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B2A845B-DD7E-4384-9F38-3B1EC78D4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990600"/>
            <a:ext cx="5562600" cy="43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1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7A5F77E-5C43-4146-8D11-4FEA0F9A3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9" y="533400"/>
            <a:ext cx="415514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51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3023EFA-96E0-44C9-8940-E9597999F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914400"/>
            <a:ext cx="4114800" cy="52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5890"/>
      </p:ext>
    </p:extLst>
  </p:cSld>
  <p:clrMapOvr>
    <a:masterClrMapping/>
  </p:clrMapOvr>
  <p:transition spd="slow" advClick="0" advTm="1000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yšlenková bublina: obláček 3">
            <a:extLst>
              <a:ext uri="{FF2B5EF4-FFF2-40B4-BE49-F238E27FC236}">
                <a16:creationId xmlns:a16="http://schemas.microsoft.com/office/drawing/2014/main" id="{6A7A1863-2EE6-4C97-A8CD-B677E6890CD5}"/>
              </a:ext>
            </a:extLst>
          </p:cNvPr>
          <p:cNvSpPr/>
          <p:nvPr/>
        </p:nvSpPr>
        <p:spPr>
          <a:xfrm>
            <a:off x="1066800" y="0"/>
            <a:ext cx="7010400" cy="5181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Vždycky si chraňte svoji dobrou vůli, nenechte se nikým přesvědčovat, že myslíte špatně…  Nechte si to svoje dobrý… zlý, to pomiňte hned, to si nedržte v hlavě…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A1EDE9-D253-48BC-9625-F2B04C6F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76800"/>
            <a:ext cx="189296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7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35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24" tmFilter="0, 0; 0.125,0.2665; 0.25,0.4; 0.375,0.465; 0.5,0.5;  0.625,0.535; 0.75,0.6; 0.875,0.7335; 1,1">
                                          <p:stCondLst>
                                            <p:cond delay="12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tmFilter="0, 0; 0.125,0.2665; 0.25,0.4; 0.375,0.465; 0.5,0.5;  0.625,0.535; 0.75,0.6; 0.875,0.7335; 1,1">
                                          <p:stCondLst>
                                            <p:cond delay="244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1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246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69D3EB-2126-4455-A2B0-A2129115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81200"/>
            <a:ext cx="5924550" cy="3810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5C21446-5DD9-41CF-A9AB-1F7E51861A5D}"/>
              </a:ext>
            </a:extLst>
          </p:cNvPr>
          <p:cNvSpPr/>
          <p:nvPr/>
        </p:nvSpPr>
        <p:spPr>
          <a:xfrm>
            <a:off x="606027" y="685800"/>
            <a:ext cx="7748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Věra zemřela v srpnu 2023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310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064446B-A73F-4A65-AC5A-DF308CE05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23900"/>
            <a:ext cx="4014144" cy="54102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2799E28-3832-483D-B57A-EB248CFF5D3D}"/>
              </a:ext>
            </a:extLst>
          </p:cNvPr>
          <p:cNvSpPr/>
          <p:nvPr/>
        </p:nvSpPr>
        <p:spPr>
          <a:xfrm>
            <a:off x="4773314" y="723900"/>
            <a:ext cx="42672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Věruško, moc děkujeme za chvíle, které jsme s Tebou mohli prožít…</a:t>
            </a:r>
          </a:p>
        </p:txBody>
      </p:sp>
    </p:spTree>
    <p:extLst>
      <p:ext uri="{BB962C8B-B14F-4D97-AF65-F5344CB8AC3E}">
        <p14:creationId xmlns:p14="http://schemas.microsoft.com/office/powerpoint/2010/main" val="1946372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0" tmFilter="0, 0; 0.125,0.2665; 0.25,0.4; 0.375,0.465; 0.5,0.5;  0.625,0.535; 0.75,0.6; 0.875,0.7335; 1,1">
                                          <p:stCondLst>
                                            <p:cond delay="3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0" tmFilter="0, 0; 0.125,0.2665; 0.25,0.4; 0.375,0.465; 0.5,0.5;  0.625,0.535; 0.75,0.6; 0.875,0.7335; 1,1">
                                          <p:stCondLst>
                                            <p:cond delay="6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0" tmFilter="0, 0; 0.125,0.2665; 0.25,0.4; 0.375,0.465; 0.5,0.5;  0.625,0.535; 0.75,0.6; 0.875,0.7335; 1,1">
                                          <p:stCondLst>
                                            <p:cond delay="82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0">
                                          <p:stCondLst>
                                            <p:cond delay="3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0" decel="50000">
                                          <p:stCondLst>
                                            <p:cond delay="33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0">
                                          <p:stCondLst>
                                            <p:cond delay="65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0" decel="50000">
                                          <p:stCondLst>
                                            <p:cond delay="66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0">
                                          <p:stCondLst>
                                            <p:cond delay="82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0" decel="50000">
                                          <p:stCondLst>
                                            <p:cond delay="83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0">
                                          <p:stCondLst>
                                            <p:cond delay="90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0" decel="50000">
                                          <p:stCondLst>
                                            <p:cond delay="9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1295400" y="1752600"/>
            <a:ext cx="64008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cs-CZ" altLang="ko-KR" dirty="0">
                <a:solidFill>
                  <a:schemeClr val="tx1"/>
                </a:solidFill>
                <a:latin typeface="Arial" charset="0"/>
                <a:ea typeface="굴림" pitchFamily="34" charset="-127"/>
              </a:rPr>
              <a:t>Z malé holčičky, kterou opustila v nelehkých chvílích války matka, se stala žena, jež se vždy snažila žít pro druhé…</a:t>
            </a:r>
            <a:endParaRPr lang="en-US" dirty="0">
              <a:solidFill>
                <a:schemeClr val="tx1"/>
              </a:solidFill>
              <a:latin typeface="Arial" charset="0"/>
              <a:ea typeface="굴림" pitchFamily="34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0000">
        <p15:prstTrans prst="origami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705DEF5-599B-4F64-8F95-C180F46A5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81000"/>
            <a:ext cx="3429000" cy="46654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0680B9-0D00-4603-91BD-2EB857A7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71600"/>
            <a:ext cx="3429000" cy="51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4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prestig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26" tmFilter="0, 0; 0.125,0.2665; 0.25,0.4; 0.375,0.465; 0.5,0.5;  0.625,0.535; 0.75,0.6; 0.875,0.7335; 1,1">
                                          <p:stCondLst>
                                            <p:cond delay="18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13" tmFilter="0, 0; 0.125,0.2665; 0.25,0.4; 0.375,0.465; 0.5,0.5;  0.625,0.535; 0.75,0.6; 0.875,0.7335; 1,1">
                                          <p:stCondLst>
                                            <p:cond delay="36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1" tmFilter="0, 0; 0.125,0.2665; 0.25,0.4; 0.375,0.465; 0.5,0.5;  0.625,0.535; 0.75,0.6; 0.875,0.7335; 1,1">
                                          <p:stCondLst>
                                            <p:cond delay="45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2">
                                          <p:stCondLst>
                                            <p:cond delay="17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56" decel="50000">
                                          <p:stCondLst>
                                            <p:cond delay="18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2">
                                          <p:stCondLst>
                                            <p:cond delay="36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56" decel="50000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2">
                                          <p:stCondLst>
                                            <p:cond delay="45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56" decel="50000">
                                          <p:stCondLst>
                                            <p:cond delay="45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2">
                                          <p:stCondLst>
                                            <p:cond delay="49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56" decel="50000">
                                          <p:stCondLst>
                                            <p:cond delay="50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8632D85-E49E-4F12-A830-23A2074EB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958" y="533400"/>
            <a:ext cx="3014662" cy="47244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B7A278E-F236-4F15-97DF-480AB2FA0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524000"/>
            <a:ext cx="3200400" cy="48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406579-02CB-4299-B3EC-DB5A91042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221876"/>
            <a:ext cx="4038600" cy="64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1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prestig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DA5B9B9-D8C6-45F1-AF3A-6B778C222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04800"/>
            <a:ext cx="3371850" cy="53674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D201FE-CD8A-48BC-9EBB-9BA2133A4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93614" y="1473786"/>
            <a:ext cx="4567289" cy="31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prestig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CCA1661-1ECB-45A2-889D-AF9D9AF84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204590"/>
            <a:ext cx="4038600" cy="64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4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A0C13FF-6A3E-44DE-9A60-65775DCCC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95399"/>
            <a:ext cx="3024187" cy="47820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E97BA8-1E61-463D-A0F4-6E373172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633" y="457200"/>
            <a:ext cx="3604167" cy="44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7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ractur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7">
      <a:dk1>
        <a:srgbClr val="262626"/>
      </a:dk1>
      <a:lt1>
        <a:srgbClr val="FFFFFF"/>
      </a:lt1>
      <a:dk2>
        <a:srgbClr val="1F497D"/>
      </a:dk2>
      <a:lt2>
        <a:srgbClr val="EEECE1"/>
      </a:lt2>
      <a:accent1>
        <a:srgbClr val="2CC004"/>
      </a:accent1>
      <a:accent2>
        <a:srgbClr val="054800"/>
      </a:accent2>
      <a:accent3>
        <a:srgbClr val="696969"/>
      </a:accent3>
      <a:accent4>
        <a:srgbClr val="A5A5A5"/>
      </a:accent4>
      <a:accent5>
        <a:srgbClr val="2CC004"/>
      </a:accent5>
      <a:accent6>
        <a:srgbClr val="A5A5A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33238AA27A7E4FB608C7B480CFCA4C" ma:contentTypeVersion="16" ma:contentTypeDescription="Vytvoří nový dokument" ma:contentTypeScope="" ma:versionID="f0b53ac977cdf876e617cb3d605418ed">
  <xsd:schema xmlns:xsd="http://www.w3.org/2001/XMLSchema" xmlns:xs="http://www.w3.org/2001/XMLSchema" xmlns:p="http://schemas.microsoft.com/office/2006/metadata/properties" xmlns:ns3="953ae443-1400-433b-a56b-517b1c4ac0df" xmlns:ns4="ff5b8577-c688-4963-b984-fbc88a73c619" targetNamespace="http://schemas.microsoft.com/office/2006/metadata/properties" ma:root="true" ma:fieldsID="40afbb8172b4e3758c15b5154c77d0b7" ns3:_="" ns4:_="">
    <xsd:import namespace="953ae443-1400-433b-a56b-517b1c4ac0df"/>
    <xsd:import namespace="ff5b8577-c688-4963-b984-fbc88a73c6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3ae443-1400-433b-a56b-517b1c4ac0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5b8577-c688-4963-b984-fbc88a73c61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3ae443-1400-433b-a56b-517b1c4ac0df" xsi:nil="true"/>
  </documentManagement>
</p:properties>
</file>

<file path=customXml/itemProps1.xml><?xml version="1.0" encoding="utf-8"?>
<ds:datastoreItem xmlns:ds="http://schemas.openxmlformats.org/officeDocument/2006/customXml" ds:itemID="{2DDA7DC3-DA95-4EC9-9971-0EF38AA6E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3ae443-1400-433b-a56b-517b1c4ac0df"/>
    <ds:schemaRef ds:uri="ff5b8577-c688-4963-b984-fbc88a73c6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859C9-0FC8-4E0B-AD73-8B60B3E0C9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AE42F5-A9CF-4E22-AD43-DBC3141B6A21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f5b8577-c688-4963-b984-fbc88a73c619"/>
    <ds:schemaRef ds:uri="http://purl.org/dc/dcmitype/"/>
    <ds:schemaRef ds:uri="http://schemas.microsoft.com/office/infopath/2007/PartnerControls"/>
    <ds:schemaRef ds:uri="953ae443-1400-433b-a56b-517b1c4ac0d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82</Words>
  <Application>Microsoft Office PowerPoint</Application>
  <PresentationFormat>Předvádění na obrazovce (4:3)</PresentationFormat>
  <Paragraphs>7</Paragraphs>
  <Slides>23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굴림</vt:lpstr>
      <vt:lpstr>Arial</vt:lpstr>
      <vt:lpstr>Calibri</vt:lpstr>
      <vt:lpstr>1_Office Theme</vt:lpstr>
      <vt:lpstr>Věra Řezníčková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Janouškovcová sirová Jana</cp:lastModifiedBy>
  <cp:revision>238</cp:revision>
  <dcterms:created xsi:type="dcterms:W3CDTF">2012-04-26T17:06:14Z</dcterms:created>
  <dcterms:modified xsi:type="dcterms:W3CDTF">2023-09-22T15:11:04Z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0x010100BC33238AA27A7E4FB608C7B480CFCA4C</vt:lpwstr>
  </property>
</Properties>
</file>