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4" r:id="rId4"/>
    <p:sldId id="267" r:id="rId5"/>
    <p:sldId id="266" r:id="rId6"/>
    <p:sldId id="260" r:id="rId7"/>
    <p:sldId id="262" r:id="rId8"/>
    <p:sldId id="263" r:id="rId9"/>
    <p:sldId id="258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9D856-7EB4-4EE0-98E5-9A30D51DEB20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B42A8-C0AD-44E5-A099-B89F7CD5E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98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F2C299-620C-4684-ADA6-8DF5AB8CC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268048-4DC4-43CA-9125-999D60792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FB1E66-F246-4C7D-8F5D-BFB8097A1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843944-18C2-43A1-8B49-B9FE3D64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B6EE5A-F221-4F51-9D29-95155405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83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8189E-CBDA-4270-8822-BA9F491A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85CB30C-EC47-46FF-A0DC-F33A3D03C0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26E1BC-946D-4A6F-9D41-557CD66B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CBEE7B-09E8-4293-BDB5-5758842C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64EEAF-5624-49A2-9611-229790F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79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F785B3-C3D8-45D7-B380-6EEC1CD31D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3F4EB5-87ED-40DD-8AC8-CEB3AA259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4C7F43-91DE-424F-B3DD-5150315E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97D0D8-A31C-464E-8485-D83F7439C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12286-ACF8-4086-85C0-53381EDC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03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E0B8F-C581-4856-AC87-1957C73C0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2BA98-5737-4833-9972-CBE8CC94B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88F1D5-B7B3-4121-A198-1BF275E4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64B5B6-8EAB-4AFB-80F8-80C76EF7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4C64BB-836D-4F77-9F97-69CB8543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7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125EC-D91A-4BDF-8306-B9939E5F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6049BB-F8AE-44DF-B796-520E63BF5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7A2563-0162-4C9F-9406-D7FFD853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EE5300-2D9B-4B74-9DC4-5EF20E7D3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CEC890-791C-4F9D-80BC-76AF8348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04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B4946-8417-45EE-B256-B725DB36E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EB124D-1FCF-4777-9148-4E677968C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110850-A88E-4339-B63B-C65E847D8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867C62-A3D1-4735-927A-A473E5F0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D67860-B117-470B-AECE-81AD9AA5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4160A2-E380-499D-93D1-40F85FE6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75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7AD44-6B80-4626-9E92-FB23CBC65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787478-4873-4A55-94FC-E773C6A2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7F707B-1015-48C6-B55D-9392559E5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277DFFB-0EA0-48CE-AFB6-A5A11BD48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0DB37D1-F9D2-4422-B8F3-DFE03CFA8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8582D7B-7DF2-4B82-883F-346CC97F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C2CA3F2-D9C7-4AFA-958F-BB9E604D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CB9C8E-3868-46A8-9CF4-964B39FA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57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126DC-1CB4-4B99-8405-BEBC000F0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6270D19-D6D1-4891-90D3-A45E7FA0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39B1A6E-6E61-4912-9418-96AB12F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9C3178-F991-418B-949F-90407C22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19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632B115-1C20-415C-AC71-BC0FE7A3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2C5670-E6FF-4D9B-9361-92FEB77F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3C09A3-AF10-4670-A4F4-445B1317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05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9EF58-78D3-4286-B40C-CCD1A2F5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D998BB-25B8-455B-A176-39BB3F90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6F1012-2BBA-4D68-9150-6BA103160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7EB25E-18E4-4FEB-9B54-2C93713A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FE3C13-366B-4657-9298-8C77A2ED1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DD534C-AB03-4D13-B468-6558DE0B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67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D8B458-1AEA-4DB7-9EF8-8FD6A43AC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7DC6DD3-83F2-4C43-82A0-936306918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B4CDDC-E239-403A-90C5-60E87DDE4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B85953-7A8D-4681-B178-ECBEA0A1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B0FE83-4018-4DA4-9962-B4205DBCD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A58606-9F14-4DBC-BEFD-D036A2C9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00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32FCEC1-B42B-447D-97D5-62AD0F538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3FD9EE-DD38-41C5-A525-0253E3604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F72582-205B-4B13-BC0B-08A68EAEB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10C45-2C84-496C-AF9D-B51963429F5D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347BAD-6C4E-4EE1-9EDC-E4B783D5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8933C4-A1D1-43C4-BBC4-50175D3A8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BC0E-DAB2-4365-90E9-45540D2031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91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B21C33-05F5-4BA2-934E-EEA60A990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cs-CZ" sz="7200"/>
              <a:t>Věra Kordíková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ěra Kordíková">
            <a:hlinkClick r:id="" action="ppaction://media"/>
            <a:extLst>
              <a:ext uri="{FF2B5EF4-FFF2-40B4-BE49-F238E27FC236}">
                <a16:creationId xmlns:a16="http://schemas.microsoft.com/office/drawing/2014/main" id="{A9E58492-075C-4828-9628-25F064ABB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13" y="187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 descr="Obsah obrázku interiér, osoba, muž, stůl&#10;&#10;Popis byl vytvořen automaticky">
            <a:extLst>
              <a:ext uri="{FF2B5EF4-FFF2-40B4-BE49-F238E27FC236}">
                <a16:creationId xmlns:a16="http://schemas.microsoft.com/office/drawing/2014/main" id="{ED23A565-E67A-4E8C-B9CB-C152E13B9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3244" y="996398"/>
            <a:ext cx="6168785" cy="47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36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exteriér, osoba, budova, dítě&#10;&#10;Popis byl vytvořen automaticky">
            <a:extLst>
              <a:ext uri="{FF2B5EF4-FFF2-40B4-BE49-F238E27FC236}">
                <a16:creationId xmlns:a16="http://schemas.microsoft.com/office/drawing/2014/main" id="{D034BB8D-37DB-449C-9371-FEE82A441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9" r="1" b="393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32200"/>
      </p:ext>
    </p:extLst>
  </p:cSld>
  <p:clrMapOvr>
    <a:masterClrMapping/>
  </p:clrMapOvr>
  <p:transition spd="slow" advTm="24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384F7532-EE48-4AE4-9D5B-A1A3A9C02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r="40020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43851"/>
      </p:ext>
    </p:extLst>
  </p:cSld>
  <p:clrMapOvr>
    <a:masterClrMapping/>
  </p:clrMapOvr>
  <p:transition spd="slow" advTm="3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A5CBFA0-BCF8-45CE-A4F0-57304206F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91" y="0"/>
            <a:ext cx="5504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01977"/>
      </p:ext>
    </p:extLst>
  </p:cSld>
  <p:clrMapOvr>
    <a:masterClrMapping/>
  </p:clrMapOvr>
  <p:transition spd="slow" advTm="14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ackground Fill">
            <a:extLst>
              <a:ext uri="{FF2B5EF4-FFF2-40B4-BE49-F238E27FC236}">
                <a16:creationId xmlns:a16="http://schemas.microsoft.com/office/drawing/2014/main" id="{3C915414-2809-4735-A560-0D5FE6670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3382"/>
            <a:ext cx="121889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id">
            <a:extLst>
              <a:ext uri="{FF2B5EF4-FFF2-40B4-BE49-F238E27FC236}">
                <a16:creationId xmlns:a16="http://schemas.microsoft.com/office/drawing/2014/main" id="{24413201-85BF-4680-A7D4-10CDBD035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038471" cy="6858000"/>
            <a:chOff x="0" y="-12406"/>
            <a:chExt cx="12038471" cy="685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F819D8C-C8E5-4336-9882-79FBF6555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D732480-09E4-401A-B2D9-E6C662FBC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719781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D8355C-E417-4D36-91FF-2CC1E1FE9F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72683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DF7267-EAAE-43CE-ACEF-608328FB1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-25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C901E2-0CDB-4316-B262-3B9E68F335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7294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8F6D31A-084C-4F10-9A8F-A9645DFB7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6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8E09F0-F130-45B5-B0AF-7EF3F0172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684395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9330E2-17DA-4F0D-B377-6E4499C79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131209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3192707-5744-4C77-8CD6-D682F9080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2089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367A44A-5DD0-43B5-B6DB-1CA3BC5AF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422784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80809D1-164B-4A0C-84BB-2AC46F3BD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1832198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79EC94-3698-4695-8CE7-61DBDF5EE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3538773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755B95C-6A71-4D4F-8F48-B21F893E6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0" y="5240042"/>
              <a:ext cx="12038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099C53A-E394-462E-BF63-1639A8E283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828837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C427FF-C3BE-45A0-9FB1-A6A4C8C4C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439563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15D91A-BF52-4704-8F6B-A7C474618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59344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D9241FD-0E0D-409B-A2AF-8F06ACB75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79125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B3D884-11F6-4FF3-82C2-1C2311451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59890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15AB342-981A-44B4-846D-B0B2394AC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038471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72C80E7-0A00-4063-BEE2-6B6B446A4A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318688" y="-25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DDFAF9B-F940-4E8C-905E-31851E6E71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54926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75405B-4987-4ED0-838B-B550E11C50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72269" y="1609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D23C412-06C7-4364-B5C1-6492A9D36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90113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E558B2C-BA31-4EF6-AA51-34C38C4FA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71578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9BF6B7B-33CA-48B1-A1DC-E4917FB89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435730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91E8E40-9C42-4E16-980F-D9B38872F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4293" y="-5330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B7E3690-D803-4CC7-BA93-B51ACF040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4177" y="-12406"/>
              <a:ext cx="0" cy="684398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0E752E9-BAFB-4540-B53A-CA37753E4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7" r="1" b="13264"/>
          <a:stretch/>
        </p:blipFill>
        <p:spPr>
          <a:xfrm>
            <a:off x="134874" y="137904"/>
            <a:ext cx="10938168" cy="6588020"/>
          </a:xfrm>
          <a:prstGeom prst="rect">
            <a:avLst/>
          </a:prstGeom>
        </p:spPr>
      </p:pic>
      <p:sp>
        <p:nvSpPr>
          <p:cNvPr id="49" name="Color">
            <a:extLst>
              <a:ext uri="{FF2B5EF4-FFF2-40B4-BE49-F238E27FC236}">
                <a16:creationId xmlns:a16="http://schemas.microsoft.com/office/drawing/2014/main" id="{D665D759-2DF8-4D47-8386-4BA28901A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7704" y="147451"/>
            <a:ext cx="685800" cy="6586489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25139"/>
      </p:ext>
    </p:extLst>
  </p:cSld>
  <p:clrMapOvr>
    <a:masterClrMapping/>
  </p:clrMapOvr>
  <p:transition spd="slow" advTm="13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C0EE36B-B374-4176-B8B6-A05DDF85E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8" b="263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50342"/>
      </p:ext>
    </p:extLst>
  </p:cSld>
  <p:clrMapOvr>
    <a:masterClrMapping/>
  </p:clrMapOvr>
  <p:transition spd="slow" advTm="20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7B9C0963-7634-4502-BFA1-6C0875BE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15" y="1"/>
            <a:ext cx="4990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26797"/>
      </p:ext>
    </p:extLst>
  </p:cSld>
  <p:clrMapOvr>
    <a:masterClrMapping/>
  </p:clrMapOvr>
  <p:transition spd="slow" advTm="2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EDF0A12-0997-4C67-9808-B0ADA7D6F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 b="462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1573"/>
      </p:ext>
    </p:extLst>
  </p:cSld>
  <p:clrMapOvr>
    <a:masterClrMapping/>
  </p:clrMapOvr>
  <p:transition spd="slow" advTm="2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fotka, osoba, pózování, stojící&#10;&#10;Popis byl vytvořen automaticky">
            <a:extLst>
              <a:ext uri="{FF2B5EF4-FFF2-40B4-BE49-F238E27FC236}">
                <a16:creationId xmlns:a16="http://schemas.microsoft.com/office/drawing/2014/main" id="{81130C6E-D17A-40C3-B204-EEF935140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8" b="197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6155"/>
      </p:ext>
    </p:extLst>
  </p:cSld>
  <p:clrMapOvr>
    <a:masterClrMapping/>
  </p:clrMapOvr>
  <p:transition spd="slow" advTm="35000">
    <p:wipe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</Words>
  <Application>Microsoft Office PowerPoint</Application>
  <PresentationFormat>Širokoúhlá obrazovka</PresentationFormat>
  <Paragraphs>1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Motiv Office</vt:lpstr>
      <vt:lpstr>Věra Kordíková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Věra Kordíková</dc:title>
  <dc:creator>Petr</dc:creator>
  <cp:lastModifiedBy>Petr</cp:lastModifiedBy>
  <cp:revision>3</cp:revision>
  <dcterms:created xsi:type="dcterms:W3CDTF">2020-12-10T18:02:13Z</dcterms:created>
  <dcterms:modified xsi:type="dcterms:W3CDTF">2020-12-10T18:23:32Z</dcterms:modified>
</cp:coreProperties>
</file>