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68" r:id="rId16"/>
    <p:sldId id="271" r:id="rId17"/>
    <p:sldId id="27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94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42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38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0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78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4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77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18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5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14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44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2F51-C2FF-41AF-8732-520C666DB134}" type="datetimeFigureOut">
              <a:rPr lang="cs-CZ" smtClean="0"/>
              <a:t>12.12.2020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C60DD-1859-4CC1-920C-845108B397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09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obový portré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4399"/>
            <a:ext cx="4536504" cy="63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6"/>
    </mc:Choice>
    <mc:Fallback xmlns="">
      <p:transition spd="slow" advTm="124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9766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/>
          <a:stretch/>
        </p:blipFill>
        <p:spPr>
          <a:xfrm rot="5763031">
            <a:off x="1456700" y="1097271"/>
            <a:ext cx="6063002" cy="4547252"/>
          </a:xfrm>
        </p:spPr>
      </p:pic>
    </p:spTree>
    <p:extLst>
      <p:ext uri="{BB962C8B-B14F-4D97-AF65-F5344CB8AC3E}">
        <p14:creationId xmlns:p14="http://schemas.microsoft.com/office/powerpoint/2010/main" val="30420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86"/>
    </mc:Choice>
    <mc:Fallback xmlns="">
      <p:transition spd="slow" advTm="3288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4" name="Picture 4" descr="Vodní turbíny | Strojírenství –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2333"/>
            <a:ext cx="7596336" cy="66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17"/>
    </mc:Choice>
    <mc:Fallback xmlns="">
      <p:transition spd="slow" advTm="306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"/>
            <a:ext cx="9115436" cy="6856706"/>
          </a:xfrm>
        </p:spPr>
      </p:pic>
    </p:spTree>
    <p:extLst>
      <p:ext uri="{BB962C8B-B14F-4D97-AF65-F5344CB8AC3E}">
        <p14:creationId xmlns:p14="http://schemas.microsoft.com/office/powerpoint/2010/main" val="15720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93"/>
    </mc:Choice>
    <mc:Fallback xmlns="">
      <p:transition spd="slow" advTm="3069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" y="22911"/>
            <a:ext cx="9113453" cy="6835090"/>
          </a:xfrm>
        </p:spPr>
      </p:pic>
    </p:spTree>
    <p:extLst>
      <p:ext uri="{BB962C8B-B14F-4D97-AF65-F5344CB8AC3E}">
        <p14:creationId xmlns:p14="http://schemas.microsoft.com/office/powerpoint/2010/main" val="17886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37"/>
    </mc:Choice>
    <mc:Fallback xmlns="">
      <p:transition spd="slow" advTm="227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uba Vektorová grafika - Stáhněte si obrázky zdarma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84" y="1124744"/>
            <a:ext cx="9240084" cy="46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6"/>
    </mc:Choice>
    <mc:Fallback xmlns="">
      <p:transition spd="slow" advTm="2137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Skautská symbolika – OIČ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78" y="836712"/>
            <a:ext cx="4705426" cy="51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1"/>
    </mc:Choice>
    <mc:Fallback xmlns="">
      <p:transition spd="slow" advTm="1576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Skautský pozdrav | Dvanáctka ŠIP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33631"/>
            <a:ext cx="4320480" cy="69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3"/>
    </mc:Choice>
    <mc:Fallback xmlns="">
      <p:transition spd="slow" advTm="1508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Portré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61" y="404664"/>
            <a:ext cx="9181761" cy="60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5"/>
    </mc:Choice>
    <mc:Fallback xmlns="">
      <p:transition spd="slow" advTm="175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TRIX :: Dětské stavebnice Merk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372" cy="68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5"/>
    </mc:Choice>
    <mc:Fallback xmlns="">
      <p:transition spd="slow" advTm="1328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ročí okupace v roce 1939 si připomínají také na Klatovsku | Plze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5524" cy="68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78"/>
    </mc:Choice>
    <mc:Fallback xmlns="">
      <p:transition spd="slow" advTm="267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6" y="332656"/>
            <a:ext cx="9166206" cy="6237312"/>
          </a:xfrm>
        </p:spPr>
      </p:pic>
    </p:spTree>
    <p:extLst>
      <p:ext uri="{BB962C8B-B14F-4D97-AF65-F5344CB8AC3E}">
        <p14:creationId xmlns:p14="http://schemas.microsoft.com/office/powerpoint/2010/main" val="8843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37"/>
    </mc:Choice>
    <mc:Fallback xmlns="">
      <p:transition spd="slow" advTm="265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9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8"/>
    </mc:Choice>
    <mc:Fallback xmlns="">
      <p:transition spd="slow" advTm="83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31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8"/>
    </mc:Choice>
    <mc:Fallback xmlns="">
      <p:transition spd="slow" advTm="916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685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9"/>
    </mc:Choice>
    <mc:Fallback xmlns="">
      <p:transition spd="slow" advTm="90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2" y="476672"/>
            <a:ext cx="9144000" cy="590465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Seznam příslušníků PTP Plzeň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321">
            <a:off x="2532511" y="1325144"/>
            <a:ext cx="4072128" cy="52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4"/>
    </mc:Choice>
    <mc:Fallback xmlns="">
      <p:transition spd="slow" advTm="3111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841" cy="6891631"/>
          </a:xfrm>
        </p:spPr>
      </p:pic>
    </p:spTree>
    <p:extLst>
      <p:ext uri="{BB962C8B-B14F-4D97-AF65-F5344CB8AC3E}">
        <p14:creationId xmlns:p14="http://schemas.microsoft.com/office/powerpoint/2010/main" val="36773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0"/>
    </mc:Choice>
    <mc:Fallback xmlns="">
      <p:transition spd="slow" advTm="2577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</Words>
  <Application>Microsoft Office PowerPoint</Application>
  <PresentationFormat>Předvádění na obrazovce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příslušníků PTP Plzeň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Gymnázium Luďka Pika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Kryštof Choura</dc:creator>
  <cp:lastModifiedBy>Sklenářová Aneta</cp:lastModifiedBy>
  <cp:revision>12</cp:revision>
  <dcterms:created xsi:type="dcterms:W3CDTF">2020-12-10T12:03:43Z</dcterms:created>
  <dcterms:modified xsi:type="dcterms:W3CDTF">2020-12-12T09:45:43Z</dcterms:modified>
</cp:coreProperties>
</file>