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9" r:id="rId5"/>
    <p:sldId id="258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D53D77-DA9E-475C-8C61-16E3620D62F3}" v="58" dt="2021-09-21T14:25:12.466"/>
    <p1510:client id="{8F166200-A669-498E-BDFA-46F0BA18E09D}" v="9" dt="2021-09-28T18:45:31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stálová Klára" userId="S::g04@gybroumov.cz::635a1f2f-043f-44e0-a37e-ac96e9cd701e" providerId="AD" clId="Web-{34D53D77-DA9E-475C-8C61-16E3620D62F3}"/>
    <pc:docChg chg="modSld">
      <pc:chgData name="Dostálová Klára" userId="S::g04@gybroumov.cz::635a1f2f-043f-44e0-a37e-ac96e9cd701e" providerId="AD" clId="Web-{34D53D77-DA9E-475C-8C61-16E3620D62F3}" dt="2021-09-21T14:25:12.466" v="30" actId="1076"/>
      <pc:docMkLst>
        <pc:docMk/>
      </pc:docMkLst>
      <pc:sldChg chg="modSp">
        <pc:chgData name="Dostálová Klára" userId="S::g04@gybroumov.cz::635a1f2f-043f-44e0-a37e-ac96e9cd701e" providerId="AD" clId="Web-{34D53D77-DA9E-475C-8C61-16E3620D62F3}" dt="2021-09-21T14:25:12.466" v="30" actId="1076"/>
        <pc:sldMkLst>
          <pc:docMk/>
          <pc:sldMk cId="2878940949" sldId="257"/>
        </pc:sldMkLst>
        <pc:spChg chg="mod">
          <ac:chgData name="Dostálová Klára" userId="S::g04@gybroumov.cz::635a1f2f-043f-44e0-a37e-ac96e9cd701e" providerId="AD" clId="Web-{34D53D77-DA9E-475C-8C61-16E3620D62F3}" dt="2021-09-21T14:25:05.310" v="28" actId="20577"/>
          <ac:spMkLst>
            <pc:docMk/>
            <pc:sldMk cId="2878940949" sldId="257"/>
            <ac:spMk id="2" creationId="{3ECBA816-DE08-4DFA-B894-8D53B6280291}"/>
          </ac:spMkLst>
        </pc:spChg>
        <pc:picChg chg="mod">
          <ac:chgData name="Dostálová Klára" userId="S::g04@gybroumov.cz::635a1f2f-043f-44e0-a37e-ac96e9cd701e" providerId="AD" clId="Web-{34D53D77-DA9E-475C-8C61-16E3620D62F3}" dt="2021-09-21T14:25:12.466" v="30" actId="1076"/>
          <ac:picMkLst>
            <pc:docMk/>
            <pc:sldMk cId="2878940949" sldId="257"/>
            <ac:picMk id="5" creationId="{900925B5-834C-4622-85D9-68514A5397CC}"/>
          </ac:picMkLst>
        </pc:picChg>
      </pc:sldChg>
    </pc:docChg>
  </pc:docChgLst>
  <pc:docChgLst>
    <pc:chgData name="Marie Hornychová" userId="S::hornychovam@gybroumov.cz::667905a7-1b39-4647-bb04-98aea0b29403" providerId="AD" clId="Web-{8F166200-A669-498E-BDFA-46F0BA18E09D}"/>
    <pc:docChg chg="delSld modSld">
      <pc:chgData name="Marie Hornychová" userId="S::hornychovam@gybroumov.cz::667905a7-1b39-4647-bb04-98aea0b29403" providerId="AD" clId="Web-{8F166200-A669-498E-BDFA-46F0BA18E09D}" dt="2021-09-28T18:45:31.538" v="8" actId="20577"/>
      <pc:docMkLst>
        <pc:docMk/>
      </pc:docMkLst>
      <pc:sldChg chg="modSp">
        <pc:chgData name="Marie Hornychová" userId="S::hornychovam@gybroumov.cz::667905a7-1b39-4647-bb04-98aea0b29403" providerId="AD" clId="Web-{8F166200-A669-498E-BDFA-46F0BA18E09D}" dt="2021-09-28T18:44:53.552" v="7" actId="20577"/>
        <pc:sldMkLst>
          <pc:docMk/>
          <pc:sldMk cId="3407806731" sldId="256"/>
        </pc:sldMkLst>
        <pc:spChg chg="mod">
          <ac:chgData name="Marie Hornychová" userId="S::hornychovam@gybroumov.cz::667905a7-1b39-4647-bb04-98aea0b29403" providerId="AD" clId="Web-{8F166200-A669-498E-BDFA-46F0BA18E09D}" dt="2021-09-28T18:44:53.552" v="7" actId="20577"/>
          <ac:spMkLst>
            <pc:docMk/>
            <pc:sldMk cId="3407806731" sldId="256"/>
            <ac:spMk id="3" creationId="{8DF7B1F6-F73B-40EE-8AEB-326EB347C84E}"/>
          </ac:spMkLst>
        </pc:spChg>
      </pc:sldChg>
      <pc:sldChg chg="modSp">
        <pc:chgData name="Marie Hornychová" userId="S::hornychovam@gybroumov.cz::667905a7-1b39-4647-bb04-98aea0b29403" providerId="AD" clId="Web-{8F166200-A669-498E-BDFA-46F0BA18E09D}" dt="2021-09-28T18:44:40.568" v="4" actId="20577"/>
        <pc:sldMkLst>
          <pc:docMk/>
          <pc:sldMk cId="2878940949" sldId="257"/>
        </pc:sldMkLst>
        <pc:spChg chg="mod">
          <ac:chgData name="Marie Hornychová" userId="S::hornychovam@gybroumov.cz::667905a7-1b39-4647-bb04-98aea0b29403" providerId="AD" clId="Web-{8F166200-A669-498E-BDFA-46F0BA18E09D}" dt="2021-09-28T18:44:40.568" v="4" actId="20577"/>
          <ac:spMkLst>
            <pc:docMk/>
            <pc:sldMk cId="2878940949" sldId="257"/>
            <ac:spMk id="2" creationId="{3ECBA816-DE08-4DFA-B894-8D53B6280291}"/>
          </ac:spMkLst>
        </pc:spChg>
      </pc:sldChg>
      <pc:sldChg chg="modSp">
        <pc:chgData name="Marie Hornychová" userId="S::hornychovam@gybroumov.cz::667905a7-1b39-4647-bb04-98aea0b29403" providerId="AD" clId="Web-{8F166200-A669-498E-BDFA-46F0BA18E09D}" dt="2021-09-28T18:45:31.538" v="8" actId="20577"/>
        <pc:sldMkLst>
          <pc:docMk/>
          <pc:sldMk cId="631370686" sldId="260"/>
        </pc:sldMkLst>
        <pc:spChg chg="mod">
          <ac:chgData name="Marie Hornychová" userId="S::hornychovam@gybroumov.cz::667905a7-1b39-4647-bb04-98aea0b29403" providerId="AD" clId="Web-{8F166200-A669-498E-BDFA-46F0BA18E09D}" dt="2021-09-28T18:45:31.538" v="8" actId="20577"/>
          <ac:spMkLst>
            <pc:docMk/>
            <pc:sldMk cId="631370686" sldId="260"/>
            <ac:spMk id="3" creationId="{B437AEDE-0D16-4B4C-B1B1-A4FE236C4078}"/>
          </ac:spMkLst>
        </pc:spChg>
      </pc:sldChg>
      <pc:sldChg chg="del">
        <pc:chgData name="Marie Hornychová" userId="S::hornychovam@gybroumov.cz::667905a7-1b39-4647-bb04-98aea0b29403" providerId="AD" clId="Web-{8F166200-A669-498E-BDFA-46F0BA18E09D}" dt="2021-09-28T18:44:15.348" v="0"/>
        <pc:sldMkLst>
          <pc:docMk/>
          <pc:sldMk cId="2367747783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DD1A5-9202-41EF-95F4-9B74EB1AE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EA9E64-6E75-4020-BE37-7859BA17D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C9B0F4-4C04-4D2F-A648-0C55BDF9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D6A76E-EE09-4CA7-93D7-BAB0C2288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5BECBE-5EC7-4FE6-90C5-767AE4C8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935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A3E9C-612E-4AA8-B6C7-276CCD10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7A36EC6-466C-4BC6-A8D3-A480B9708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9E2492-92D4-43F0-94A9-134ADEB8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33B269-0B0F-4DB2-9176-9933AE679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1720C9-A126-41FF-89B0-D031B4E7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65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0350D86-E1DF-4DAF-B59A-CE7334DC5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204C30D-6275-4B3F-A83D-26003597B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11C6DC-A19F-4E01-A4A4-714726159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F63C8-C5AB-46D3-BE44-AC63E2C4F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1E3283-8414-4C60-BCD2-FFCED163B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2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2960B-1B27-4693-BED2-077CA95B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09D94B-4AF4-41D6-8C71-7447603F6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DCA0EF-208F-40E4-B5A0-DBF6FDA6C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94376B-BE39-4419-99C7-E19768E7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166D02-A68F-4B3E-96A5-751BBBF0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507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97542-D5E8-4578-89AD-4921FDFA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410D98-B8C3-4034-8113-0D73F7BB0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5B99CD-7448-48D0-A236-375BBB44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4CC697-9E35-4BBB-A55F-BD63504C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0663D1-F2A8-480C-8E87-8BD14C41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0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9B8A0-1453-4018-9418-ADB01C5DF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E9A31D-AB01-4EE5-BDD5-348A1A07C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D49927-7929-4980-8F3F-7AD42FC1F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82C3289-0252-40F4-A71D-638FA71EC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664FC1-8BF4-4D45-B14C-5C33F8BE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E81F71-F2D9-49C6-80B7-76DF2F1E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032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C5D776-1ED3-411C-A3CD-9DFE11F54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102BEA-1E99-4791-BB49-A4A3B202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948747-CF21-4594-B40C-5310E9AA0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C308F4F-D396-4226-A9D9-4439B36AE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EB34A0B-92F2-4650-BB11-C11040E7F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2DE01B9-A601-4D14-8477-3CFCEE264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9756372-68EF-49E3-A13B-9A07A136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99063A0-E41B-469A-80A5-E3410F68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51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69A6F-D6FD-431A-8EBD-465A4B6B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96D960-58AC-4A03-A4CB-383A6C83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86D560-898F-41EC-AA39-CCC3ACC0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163E93D-1A68-45D8-B867-EED97C63D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88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17127D3-1524-4557-9CC1-565564DC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F772044-29D6-4E1D-9C25-89ED71DA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4BD69C-1AF0-401F-A959-6FAC5F30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76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80265-7B25-43E1-963E-AF46A40B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36DABD-54E2-4AD8-99E4-B67E58B85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241266-8BBC-4642-A86D-E70B098BB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85957B-6F22-4698-8791-72378F836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D556A3-90B6-43BF-AB9C-F97DB056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103B94-96A1-4FDD-8461-BA735119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7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001C4D-89EC-40FA-A987-100E7779D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B7E2F67-ECF0-4B76-9474-24AF1B710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2A9F13-B0EF-4262-9DE6-C52E7AA2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CF6029-93E1-4995-A885-A8A0C259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5961AB-8D3C-4507-A6F6-C7EF9CDBD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737A26-556F-4AB2-A5C2-35CE09856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61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6ABF899-CD2D-4E9E-A873-46FC9508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F5F1F9-4F92-4033-A942-9A5D40887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C9DF4B-17AB-437D-BDA5-7AF478F07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2B84-DF69-4EFD-B0EC-C3DF2063E249}" type="datetimeFigureOut">
              <a:rPr lang="cs-CZ" smtClean="0"/>
              <a:t>28.09.2021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16955D-1224-48E6-A177-49522D1FB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742C63-1667-4767-BD84-761501B74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94EBF-EC8B-4356-88C0-3DB6880F4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84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4966A0-ADB7-4D0B-8AE5-AACA88BFF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652163-F144-4C60-ABA7-7B2E48000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094" y="750667"/>
            <a:ext cx="5602705" cy="2678333"/>
          </a:xfrm>
        </p:spPr>
        <p:txBody>
          <a:bodyPr anchor="b">
            <a:normAutofit/>
          </a:bodyPr>
          <a:lstStyle/>
          <a:p>
            <a:pPr algn="l"/>
            <a:r>
              <a:rPr lang="cs-CZ" sz="4400" b="1" dirty="0"/>
              <a:t>Příběhy našich sousedů</a:t>
            </a:r>
            <a:br>
              <a:rPr lang="cs-CZ" sz="4400" b="1" dirty="0"/>
            </a:br>
            <a:r>
              <a:rPr lang="cs-CZ" sz="2800" dirty="0">
                <a:latin typeface="+mn-lt"/>
              </a:rPr>
              <a:t>Gymnázium Broumov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437AEDE-0D16-4B4C-B1B1-A4FE236C4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1094" y="3572613"/>
            <a:ext cx="5602705" cy="943727"/>
          </a:xfrm>
        </p:spPr>
        <p:txBody>
          <a:bodyPr anchor="t">
            <a:noAutofit/>
          </a:bodyPr>
          <a:lstStyle/>
          <a:p>
            <a:pPr algn="l"/>
            <a:r>
              <a:rPr lang="cs-CZ" sz="2800" b="1" dirty="0"/>
              <a:t>Klára Dostálová</a:t>
            </a:r>
            <a:endParaRPr lang="cs-CZ" sz="2800" b="1" dirty="0">
              <a:cs typeface="Calibri"/>
            </a:endParaRPr>
          </a:p>
          <a:p>
            <a:pPr algn="l"/>
            <a:r>
              <a:rPr lang="cs-CZ" sz="2800" b="1" dirty="0"/>
              <a:t>Nela Seifertová</a:t>
            </a:r>
            <a:endParaRPr lang="cs-CZ" sz="2800" b="1" dirty="0">
              <a:cs typeface="Calibri"/>
            </a:endParaRPr>
          </a:p>
          <a:p>
            <a:pPr algn="l"/>
            <a:r>
              <a:rPr lang="cs-CZ" sz="2800" b="1" dirty="0"/>
              <a:t>Alexandr Nosek</a:t>
            </a:r>
            <a:endParaRPr lang="cs-CZ" sz="2800" b="1" dirty="0">
              <a:cs typeface="Calibr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8E3908E-F7F6-40B4-AF1C-E60970771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07" y="680381"/>
            <a:ext cx="2587752" cy="2587752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F35422F4-CE55-42A5-BC29-45A5D7BCE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4" y="3927855"/>
            <a:ext cx="4045639" cy="191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7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88413B-0128-40FB-A9F5-7BF0C4A0D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4419600"/>
            <a:ext cx="10908792" cy="1203960"/>
          </a:xfrm>
        </p:spPr>
        <p:txBody>
          <a:bodyPr anchor="ctr">
            <a:normAutofit/>
          </a:bodyPr>
          <a:lstStyle/>
          <a:p>
            <a:r>
              <a:rPr lang="cs-CZ" sz="6600">
                <a:latin typeface="+mn-lt"/>
              </a:rPr>
              <a:t>Krystýna Dostálová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DF7B1F6-F73B-40EE-8AEB-326EB347C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669280"/>
            <a:ext cx="10908792" cy="54864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1800" b="1" i="0" dirty="0" err="1">
                <a:effectLst/>
              </a:rPr>
              <a:t>roz</a:t>
            </a:r>
            <a:r>
              <a:rPr lang="cs-CZ" sz="1800" b="1" i="0" dirty="0">
                <a:effectLst/>
              </a:rPr>
              <a:t>. Kubinová</a:t>
            </a:r>
            <a:endParaRPr lang="cs-CZ" sz="1800" b="1" i="0">
              <a:effectLst/>
              <a:cs typeface="Calibri"/>
            </a:endParaRPr>
          </a:p>
          <a:p>
            <a:r>
              <a:rPr lang="cs-CZ" sz="1800" b="1" dirty="0"/>
              <a:t> </a:t>
            </a:r>
            <a:r>
              <a:rPr lang="cs-CZ" sz="1800" b="1" i="0" dirty="0">
                <a:effectLst/>
              </a:rPr>
              <a:t>nar. 1936</a:t>
            </a:r>
            <a:endParaRPr lang="cs-CZ" sz="1800" b="1" dirty="0">
              <a:cs typeface="Calibri"/>
            </a:endParaRPr>
          </a:p>
        </p:txBody>
      </p:sp>
      <p:pic>
        <p:nvPicPr>
          <p:cNvPr id="6" name="Obrázek 5" descr="Obsah obrázku interiér, jídelní stůl&#10;&#10;Popis byl vytvořen automaticky">
            <a:extLst>
              <a:ext uri="{FF2B5EF4-FFF2-40B4-BE49-F238E27FC236}">
                <a16:creationId xmlns:a16="http://schemas.microsoft.com/office/drawing/2014/main" id="{7670FFF7-8B53-4901-9B6A-D25069A59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8" b="2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8" name="Obrázek 7" descr="Obsah obrázku interiér, stůl, jídelní stůl&#10;&#10;Popis byl vytvořen automaticky">
            <a:extLst>
              <a:ext uri="{FF2B5EF4-FFF2-40B4-BE49-F238E27FC236}">
                <a16:creationId xmlns:a16="http://schemas.microsoft.com/office/drawing/2014/main" id="{C8945202-1E39-488E-AF7E-42FD23C2E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3" b="-1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42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0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3931D5CE-9185-4224-A4D6-A9CDF27B0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 r="2" b="5301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Obrázek 6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DFA89228-52F4-4150-A77D-651BE2D5F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9" r="6502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Zástupný obsah 4" descr="Obsah obrázku tráva, strom, exteriér, pole&#10;&#10;Popis byl vytvořen automaticky">
            <a:extLst>
              <a:ext uri="{FF2B5EF4-FFF2-40B4-BE49-F238E27FC236}">
                <a16:creationId xmlns:a16="http://schemas.microsoft.com/office/drawing/2014/main" id="{900925B5-834C-4622-85D9-68514A539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r="-1" b="27811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ECBA816-DE08-4DFA-B894-8D53B628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0687" y="3509262"/>
            <a:ext cx="5688032" cy="32872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cs-CZ" b="1" dirty="0">
                <a:latin typeface="+mn-lt"/>
              </a:rPr>
            </a:br>
            <a:r>
              <a:rPr lang="cs-CZ" b="1" dirty="0" err="1">
                <a:latin typeface="+mn-lt"/>
              </a:rPr>
              <a:t>Pstrążna</a:t>
            </a:r>
            <a:r>
              <a:rPr lang="cs-CZ" b="1" dirty="0">
                <a:latin typeface="+mn-lt"/>
              </a:rPr>
              <a:t> </a:t>
            </a:r>
            <a:br>
              <a:rPr lang="cs-CZ" b="1" dirty="0">
                <a:latin typeface="+mn-lt"/>
              </a:rPr>
            </a:br>
            <a:r>
              <a:rPr lang="cs-CZ" dirty="0">
                <a:latin typeface="+mn-lt"/>
              </a:rPr>
              <a:t>německy</a:t>
            </a:r>
            <a:br>
              <a:rPr lang="cs-CZ" dirty="0">
                <a:latin typeface="+mn-lt"/>
              </a:rPr>
            </a:br>
            <a:r>
              <a:rPr lang="cs-CZ" i="1" dirty="0" err="1">
                <a:latin typeface="+mn-lt"/>
              </a:rPr>
              <a:t>Straußeney</a:t>
            </a:r>
            <a:r>
              <a:rPr lang="cs-CZ" b="0" i="0" dirty="0">
                <a:effectLst/>
                <a:latin typeface="+mn-lt"/>
              </a:rPr>
              <a:t>, </a:t>
            </a:r>
            <a:br>
              <a:rPr lang="cs-CZ" dirty="0"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1937–45 </a:t>
            </a:r>
            <a:r>
              <a:rPr lang="cs-CZ" b="0" i="1" dirty="0" err="1">
                <a:effectLst/>
                <a:latin typeface="+mn-lt"/>
              </a:rPr>
              <a:t>Straußdörfel</a:t>
            </a:r>
            <a:r>
              <a:rPr lang="cs-CZ" b="0" i="0" dirty="0">
                <a:effectLst/>
                <a:latin typeface="+mn-lt"/>
              </a:rPr>
              <a:t>, </a:t>
            </a:r>
            <a:br>
              <a:rPr lang="cs-CZ" b="0" i="0" dirty="0">
                <a:effectLst/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česky </a:t>
            </a:r>
            <a:r>
              <a:rPr lang="cs-CZ" b="0" i="1" dirty="0" err="1">
                <a:effectLst/>
                <a:latin typeface="+mn-lt"/>
              </a:rPr>
              <a:t>Stroužné</a:t>
            </a:r>
            <a:endParaRPr lang="en-US" kern="1200">
              <a:latin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8940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C15E32D-FAF1-4B37-9579-CF7025538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56" y="1253765"/>
            <a:ext cx="6663761" cy="528981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D1FEFB5-7CA2-4DDE-8E13-7391420FDBF3}"/>
              </a:ext>
            </a:extLst>
          </p:cNvPr>
          <p:cNvSpPr txBox="1"/>
          <p:nvPr/>
        </p:nvSpPr>
        <p:spPr>
          <a:xfrm>
            <a:off x="1738712" y="446901"/>
            <a:ext cx="91378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0" i="0">
                <a:effectLst/>
              </a:rPr>
              <a:t>Kladský </a:t>
            </a:r>
            <a:r>
              <a:rPr lang="cs-CZ" sz="4000" b="0" i="0" dirty="0">
                <a:effectLst/>
              </a:rPr>
              <a:t>výběžek jako součást českých zemí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213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Zástupný obsah 10" descr="Obsah obrázku mapa&#10;&#10;Popis byl vytvořen automaticky">
            <a:extLst>
              <a:ext uri="{FF2B5EF4-FFF2-40B4-BE49-F238E27FC236}">
                <a16:creationId xmlns:a16="http://schemas.microsoft.com/office/drawing/2014/main" id="{AEE144A2-93DD-4F2E-A8A4-55063ABC3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69" y="913812"/>
            <a:ext cx="7090447" cy="5571066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ABD1C21-8784-4516-990B-263BF53CC8E5}"/>
              </a:ext>
            </a:extLst>
          </p:cNvPr>
          <p:cNvSpPr txBox="1"/>
          <p:nvPr/>
        </p:nvSpPr>
        <p:spPr>
          <a:xfrm>
            <a:off x="2060169" y="159027"/>
            <a:ext cx="689310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0" i="0" dirty="0">
                <a:effectLst/>
              </a:rPr>
              <a:t>území Polska po 2. světové válce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3377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4FC3E42-B04F-40CB-9183-4035F8C9D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53" y="643468"/>
            <a:ext cx="5926666" cy="5571066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069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45</Words>
  <Application>Microsoft Office PowerPoint</Application>
  <PresentationFormat>Širokoúhlá obrazovka</PresentationFormat>
  <Paragraphs>10</Paragraphs>
  <Slides>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Office</vt:lpstr>
      <vt:lpstr>Příběhy našich sousedů Gymnázium Broumov</vt:lpstr>
      <vt:lpstr>Krystýna Dostálová</vt:lpstr>
      <vt:lpstr> Pstrążna  německy Straußeney,  1937–45 Straußdörfel,  česky Stroužné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Příběhy našich sousedů</dc:title>
  <dc:creator>Dostálová Klára</dc:creator>
  <cp:lastModifiedBy>Dostálová Klára</cp:lastModifiedBy>
  <cp:revision>25</cp:revision>
  <dcterms:created xsi:type="dcterms:W3CDTF">2021-09-21T08:29:59Z</dcterms:created>
  <dcterms:modified xsi:type="dcterms:W3CDTF">2021-09-28T18:45:40Z</dcterms:modified>
</cp:coreProperties>
</file>