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D829-CA5E-4A95-BC27-B9240EA0361E}" type="datetimeFigureOut">
              <a:rPr lang="cs-CZ" smtClean="0"/>
              <a:pPr/>
              <a:t>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5E89-A8D0-4067-9C63-895F0B5EAC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863" y="188640"/>
            <a:ext cx="19526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51589"/>
            <a:ext cx="70202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Book Antiqua" pitchFamily="18" charset="0"/>
              </a:rPr>
              <a:t>Příběh Jiřího </a:t>
            </a:r>
            <a:r>
              <a:rPr lang="cs-CZ" dirty="0" err="1" smtClean="0">
                <a:latin typeface="Book Antiqua" pitchFamily="18" charset="0"/>
              </a:rPr>
              <a:t>Pitína</a:t>
            </a:r>
            <a:r>
              <a:rPr lang="cs-CZ" dirty="0" smtClean="0">
                <a:latin typeface="Book Antiqua" pitchFamily="18" charset="0"/>
              </a:rPr>
              <a:t> obrazem a textem zpracovali žáci ZŠ Brigádníků z Prahy 10: Petra Tůmová, </a:t>
            </a:r>
            <a:r>
              <a:rPr lang="cs-CZ" dirty="0" err="1" smtClean="0">
                <a:latin typeface="Book Antiqua" pitchFamily="18" charset="0"/>
              </a:rPr>
              <a:t>Aglaja</a:t>
            </a:r>
            <a:r>
              <a:rPr lang="cs-CZ" dirty="0" smtClean="0">
                <a:latin typeface="Book Antiqua" pitchFamily="18" charset="0"/>
              </a:rPr>
              <a:t> </a:t>
            </a:r>
            <a:r>
              <a:rPr lang="cs-CZ" dirty="0" err="1" smtClean="0">
                <a:latin typeface="Book Antiqua" pitchFamily="18" charset="0"/>
              </a:rPr>
              <a:t>Logosová</a:t>
            </a:r>
            <a:r>
              <a:rPr lang="cs-CZ" dirty="0" smtClean="0">
                <a:latin typeface="Book Antiqua" pitchFamily="18" charset="0"/>
              </a:rPr>
              <a:t>, Simona Baranová, Jan Vrána, Martin Šesták a Jan Bartoš pod vedením učitele Pavla Sommera.</a:t>
            </a:r>
          </a:p>
          <a:p>
            <a:pPr algn="ctr"/>
            <a:endParaRPr lang="cs-CZ" dirty="0">
              <a:latin typeface="Book Antiqua" pitchFamily="18" charset="0"/>
            </a:endParaRPr>
          </a:p>
          <a:p>
            <a:pPr algn="ctr"/>
            <a:r>
              <a:rPr lang="cs-CZ" dirty="0" smtClean="0">
                <a:latin typeface="Book Antiqua" pitchFamily="18" charset="0"/>
              </a:rPr>
              <a:t>Jiří </a:t>
            </a:r>
            <a:r>
              <a:rPr lang="cs-CZ" dirty="0" err="1" smtClean="0">
                <a:latin typeface="Book Antiqua" pitchFamily="18" charset="0"/>
              </a:rPr>
              <a:t>Pitín</a:t>
            </a:r>
            <a:r>
              <a:rPr lang="cs-CZ" dirty="0">
                <a:latin typeface="Book Antiqua" pitchFamily="18" charset="0"/>
              </a:rPr>
              <a:t> </a:t>
            </a:r>
            <a:r>
              <a:rPr lang="cs-CZ" dirty="0" smtClean="0">
                <a:latin typeface="Book Antiqua" pitchFamily="18" charset="0"/>
              </a:rPr>
              <a:t>(nar.1942) je jedním z mála lidických dětí, které přežily válku a setkaly se opět se svými příbuznými. Malý Jirka s tetou Marií bydlel nejdříve v domě ve znovuvybudovaných Lidicích a poté v Praze, kde se Jiří vyučil elektrikářem. Tomuto povolání se také pan </a:t>
            </a:r>
            <a:r>
              <a:rPr lang="cs-CZ" dirty="0" err="1" smtClean="0">
                <a:latin typeface="Book Antiqua" pitchFamily="18" charset="0"/>
              </a:rPr>
              <a:t>Pitín</a:t>
            </a:r>
            <a:r>
              <a:rPr lang="cs-CZ" dirty="0" smtClean="0">
                <a:latin typeface="Book Antiqua" pitchFamily="18" charset="0"/>
              </a:rPr>
              <a:t> většinu svého života věnoval. Dnes je činným v Českém svazu bojovníků za svobodu sídlícím na staré nuselské radnici, kde jsme ho také navštívili. Poznali jsme veselého a humorného člověka, který přes svůj věk s námi jednal jako by byl jedním z nás. Přiznal se nám jaké v našem věku dělal klukoviny a jaké asi starosti své tetě způsoboval. Až po dlouhém a zajímavém vyprávění z bohatého života jsme se konečně dostali k tomu, co nás od začátku velmi zajímalo, ale zároveň i trápilo. Vyprávění o tragickém osudu Lidic, rodičů a sestřičky bylo velmi silné a bolestné. Celý příběh nás zaujal natolik, že jsme se snažily z dostupných pramenů získat co nejvíce informací. Konečně bychom také chtěli na konci školního roku navštívit památník v Lidicích, kde to tenkrát všechno začalo.</a:t>
            </a:r>
          </a:p>
          <a:p>
            <a:pPr algn="ctr"/>
            <a:r>
              <a:rPr lang="cs-CZ" dirty="0" smtClean="0">
                <a:latin typeface="Book Antiqua" pitchFamily="18" charset="0"/>
              </a:rPr>
              <a:t>Historický tým ZŠ Brigádníků</a:t>
            </a:r>
            <a:endParaRPr lang="cs-CZ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ějepis - Pavel Sommer\Pan Pitín\DSCF134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67338" y="357166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Dějepis - Pavel Sommer\Pan Pitín\DSCF1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050000" cy="5400000"/>
          </a:xfrm>
          <a:prstGeom prst="rect">
            <a:avLst/>
          </a:prstGeom>
          <a:noFill/>
        </p:spPr>
      </p:pic>
      <p:pic>
        <p:nvPicPr>
          <p:cNvPr id="2051" name="Picture 3" descr="T:\Dějepis - Pavel Sommer\Pan Pitín\DSCF1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2718" y="234586"/>
            <a:ext cx="4347000" cy="5796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034" y="6143644"/>
            <a:ext cx="547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Soška sestřičky Jiřího </a:t>
            </a:r>
            <a:r>
              <a:rPr lang="cs-CZ" dirty="0" err="1" smtClean="0"/>
              <a:t>Pitína</a:t>
            </a:r>
            <a:r>
              <a:rPr lang="cs-CZ" dirty="0" smtClean="0"/>
              <a:t>  a její dopis psaný z KT tetičce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Dějepis - Pavel Sommer\Pan Pitín\DSCF1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62" y="386454"/>
            <a:ext cx="7200000" cy="5400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29058" y="6286520"/>
            <a:ext cx="451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Fotografie lidických dětí včetně Marie </a:t>
            </a:r>
            <a:r>
              <a:rPr lang="cs-CZ" dirty="0" err="1" smtClean="0"/>
              <a:t>Pitínové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Dějepis - Pavel Sommer\Pan Pitín\DSCF1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776" y="315016"/>
            <a:ext cx="7200000" cy="5400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500166" y="6143644"/>
            <a:ext cx="54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Dopisy maminky Jiřího </a:t>
            </a:r>
            <a:r>
              <a:rPr lang="cs-CZ" dirty="0" err="1" smtClean="0"/>
              <a:t>Pitína</a:t>
            </a:r>
            <a:r>
              <a:rPr lang="cs-CZ" dirty="0" smtClean="0"/>
              <a:t> z Terezína  a </a:t>
            </a:r>
            <a:r>
              <a:rPr lang="cs-CZ" dirty="0" err="1" smtClean="0"/>
              <a:t>Ravensbrücku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Dějepis - Pavel Sommer\Pan Pitín\DSCF1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338" y="642918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Dějepis - Pavel Sommer\Pan Pitín\DSCF1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262</Words>
  <Application>Microsoft Office PowerPoint</Application>
  <PresentationFormat>Předvádění na obrazovce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IBM</dc:creator>
  <cp:lastModifiedBy>sommer</cp:lastModifiedBy>
  <cp:revision>10</cp:revision>
  <dcterms:created xsi:type="dcterms:W3CDTF">2014-05-31T15:28:52Z</dcterms:created>
  <dcterms:modified xsi:type="dcterms:W3CDTF">2014-06-02T05:38:30Z</dcterms:modified>
</cp:coreProperties>
</file>