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C1F8EA-D93F-B748-B1F4-4C0D0A412376}" v="57" dt="2021-06-02T08:52:06.049"/>
    <p1510:client id="{AB51AEA5-8380-428F-9F3A-8BC3C864D9EE}" v="972" dt="2021-06-02T08:53:13.1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07.06.2021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07.06.2021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07.06.2021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07.06.2021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07.06.2021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07.06.2021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07.06.2021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07.06.2021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07.06.2021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07.06.2021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07.06.2021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07.06.2021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6" descr="Obsah obrázku strom, osoba, exteriér, vsedě&#10;&#10;Popis se vygeneroval automaticky.">
            <a:extLst>
              <a:ext uri="{FF2B5EF4-FFF2-40B4-BE49-F238E27FC236}">
                <a16:creationId xmlns:a16="http://schemas.microsoft.com/office/drawing/2014/main" id="{B6B1D723-0A8D-453B-96F0-7C06589F4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79641"/>
          </a:xfrm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>
                <a:solidFill>
                  <a:srgbClr val="FFFFFF"/>
                </a:solidFill>
                <a:cs typeface="Calibri"/>
              </a:rPr>
              <a:t>Terka Cábová, Matylka Hrůzková, Agátka Lognerová, Andulka Kandlerová, Jiřík Vašenka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9F1258A-7EBD-49D6-944D-5CDBF861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182" y="932961"/>
            <a:ext cx="4887685" cy="1777419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000"/>
          </a:p>
        </p:txBody>
      </p:sp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8BC822B7-8489-410D-A11C-0BB04FECE8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58" r="2" b="16016"/>
          <a:stretch/>
        </p:blipFill>
        <p:spPr>
          <a:xfrm>
            <a:off x="391903" y="573678"/>
            <a:ext cx="5103206" cy="5710645"/>
          </a:xfrm>
          <a:prstGeom prst="rect">
            <a:avLst/>
          </a:prstGeom>
        </p:spPr>
      </p:pic>
      <p:sp>
        <p:nvSpPr>
          <p:cNvPr id="12" name="!!Line">
            <a:extLst>
              <a:ext uri="{FF2B5EF4-FFF2-40B4-BE49-F238E27FC236}">
                <a16:creationId xmlns:a16="http://schemas.microsoft.com/office/drawing/2014/main" id="{0AF80B57-54E2-4D01-8731-3F38B0C5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92" y="1417320"/>
            <a:ext cx="9144" cy="4023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FD00EC-BF94-46A6-B5FA-2F58E10E49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88182" y="520182"/>
            <a:ext cx="4887685" cy="55845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err="1">
                <a:cs typeface="Calibri"/>
              </a:rPr>
              <a:t>Vnučka</a:t>
            </a:r>
            <a:r>
              <a:rPr lang="en-US" sz="4400">
                <a:cs typeface="Calibri"/>
              </a:rPr>
              <a:t> </a:t>
            </a:r>
            <a:r>
              <a:rPr lang="en-US" sz="4400" err="1">
                <a:cs typeface="Calibri"/>
              </a:rPr>
              <a:t>paní</a:t>
            </a:r>
            <a:r>
              <a:rPr lang="en-US" sz="4400">
                <a:cs typeface="Calibri"/>
              </a:rPr>
              <a:t> M se </a:t>
            </a:r>
            <a:r>
              <a:rPr lang="en-US" sz="4400" err="1">
                <a:cs typeface="Calibri"/>
              </a:rPr>
              <a:t>pohádala</a:t>
            </a:r>
            <a:r>
              <a:rPr lang="en-US" sz="4400">
                <a:cs typeface="Calibri"/>
              </a:rPr>
              <a:t> se </a:t>
            </a:r>
            <a:r>
              <a:rPr lang="en-US" sz="4400" err="1">
                <a:cs typeface="Calibri"/>
              </a:rPr>
              <a:t>svojí</a:t>
            </a:r>
            <a:r>
              <a:rPr lang="en-US" sz="4400">
                <a:cs typeface="Calibri"/>
              </a:rPr>
              <a:t> </a:t>
            </a:r>
            <a:r>
              <a:rPr lang="en-US" sz="4400" err="1">
                <a:cs typeface="Calibri"/>
              </a:rPr>
              <a:t>mamkou</a:t>
            </a:r>
            <a:r>
              <a:rPr lang="en-US" sz="4400">
                <a:cs typeface="Calibri"/>
              </a:rPr>
              <a:t>. </a:t>
            </a:r>
            <a:r>
              <a:rPr lang="en-US" sz="4400" err="1">
                <a:cs typeface="Calibri"/>
              </a:rPr>
              <a:t>Když</a:t>
            </a:r>
            <a:r>
              <a:rPr lang="en-US" sz="4400">
                <a:cs typeface="Calibri"/>
              </a:rPr>
              <a:t> </a:t>
            </a:r>
            <a:r>
              <a:rPr lang="en-US" sz="4400" err="1">
                <a:cs typeface="Calibri"/>
              </a:rPr>
              <a:t>mamka</a:t>
            </a:r>
            <a:r>
              <a:rPr lang="en-US" sz="4400">
                <a:cs typeface="Calibri"/>
              </a:rPr>
              <a:t> </a:t>
            </a:r>
            <a:r>
              <a:rPr lang="en-US" sz="4400" err="1">
                <a:cs typeface="Calibri"/>
              </a:rPr>
              <a:t>skončila</a:t>
            </a:r>
            <a:r>
              <a:rPr lang="en-US" sz="4400">
                <a:cs typeface="Calibri"/>
              </a:rPr>
              <a:t>, vnučka </a:t>
            </a:r>
            <a:r>
              <a:rPr lang="en-US" sz="4400" err="1">
                <a:cs typeface="Calibri"/>
              </a:rPr>
              <a:t>vyběhla</a:t>
            </a:r>
            <a:r>
              <a:rPr lang="en-US" sz="4400">
                <a:cs typeface="Calibri"/>
              </a:rPr>
              <a:t> z </a:t>
            </a:r>
            <a:r>
              <a:rPr lang="en-US" sz="4400" err="1">
                <a:cs typeface="Calibri"/>
              </a:rPr>
              <a:t>domu</a:t>
            </a:r>
            <a:r>
              <a:rPr lang="en-US" sz="4400">
                <a:cs typeface="Calibri"/>
              </a:rPr>
              <a:t> a </a:t>
            </a:r>
            <a:r>
              <a:rPr lang="en-US" sz="4400" err="1">
                <a:cs typeface="Calibri"/>
              </a:rPr>
              <a:t>zavolala</a:t>
            </a:r>
            <a:r>
              <a:rPr lang="en-US" sz="4400">
                <a:cs typeface="Calibri"/>
              </a:rPr>
              <a:t> </a:t>
            </a:r>
            <a:r>
              <a:rPr lang="en-US" sz="4400" err="1">
                <a:cs typeface="Calibri"/>
              </a:rPr>
              <a:t>babičce</a:t>
            </a:r>
            <a:r>
              <a:rPr lang="en-US" sz="4400">
                <a:cs typeface="Calibri"/>
              </a:rPr>
              <a:t>, </a:t>
            </a:r>
            <a:r>
              <a:rPr lang="en-US" sz="4400" err="1">
                <a:cs typeface="Calibri"/>
              </a:rPr>
              <a:t>zda</a:t>
            </a:r>
            <a:r>
              <a:rPr lang="en-US" sz="4400">
                <a:cs typeface="Calibri"/>
              </a:rPr>
              <a:t> za </a:t>
            </a:r>
            <a:r>
              <a:rPr lang="en-US" sz="4400" err="1">
                <a:cs typeface="Calibri"/>
              </a:rPr>
              <a:t>ní</a:t>
            </a:r>
            <a:r>
              <a:rPr lang="en-US" sz="4400">
                <a:cs typeface="Calibri"/>
              </a:rPr>
              <a:t> </a:t>
            </a:r>
            <a:r>
              <a:rPr lang="en-US" sz="4400" err="1">
                <a:cs typeface="Calibri"/>
              </a:rPr>
              <a:t>může</a:t>
            </a:r>
            <a:r>
              <a:rPr lang="en-US" sz="4400">
                <a:cs typeface="Calibri"/>
              </a:rPr>
              <a:t> </a:t>
            </a:r>
            <a:r>
              <a:rPr lang="en-US" sz="4400" err="1">
                <a:cs typeface="Calibri"/>
              </a:rPr>
              <a:t>přijít</a:t>
            </a:r>
            <a:r>
              <a:rPr lang="en-US" sz="4400">
                <a:cs typeface="Calibri"/>
              </a:rPr>
              <a:t>.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438470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668924-19EB-418D-92EA-A2E87303D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182" y="932961"/>
            <a:ext cx="4887685" cy="1777419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4000"/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C05AB6C8-03DF-47F9-AEE6-32A9857129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2" b="16074"/>
          <a:stretch/>
        </p:blipFill>
        <p:spPr>
          <a:xfrm>
            <a:off x="391903" y="573678"/>
            <a:ext cx="5103206" cy="5710645"/>
          </a:xfrm>
          <a:prstGeom prst="rect">
            <a:avLst/>
          </a:prstGeom>
        </p:spPr>
      </p:pic>
      <p:sp>
        <p:nvSpPr>
          <p:cNvPr id="12" name="!!Line">
            <a:extLst>
              <a:ext uri="{FF2B5EF4-FFF2-40B4-BE49-F238E27FC236}">
                <a16:creationId xmlns:a16="http://schemas.microsoft.com/office/drawing/2014/main" id="{0AF80B57-54E2-4D01-8731-3F38B0C5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92" y="1417320"/>
            <a:ext cx="9144" cy="4023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F21130A-CEA4-4870-941A-7838A38D7F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8182" y="442877"/>
            <a:ext cx="4887685" cy="566183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400" err="1">
                <a:cs typeface="Calibri"/>
              </a:rPr>
              <a:t>Babička</a:t>
            </a:r>
            <a:r>
              <a:rPr lang="en-US" sz="4400">
                <a:cs typeface="Calibri"/>
              </a:rPr>
              <a:t> se </a:t>
            </a:r>
            <a:r>
              <a:rPr lang="en-US" sz="4400" err="1">
                <a:cs typeface="Calibri"/>
              </a:rPr>
              <a:t>vnučky</a:t>
            </a:r>
            <a:r>
              <a:rPr lang="en-US" sz="4400">
                <a:cs typeface="Calibri"/>
              </a:rPr>
              <a:t> </a:t>
            </a:r>
            <a:r>
              <a:rPr lang="en-US" sz="4400" err="1">
                <a:cs typeface="Calibri"/>
              </a:rPr>
              <a:t>zeptala</a:t>
            </a:r>
            <a:r>
              <a:rPr lang="en-US" sz="4400">
                <a:cs typeface="Calibri"/>
              </a:rPr>
              <a:t>, co se </a:t>
            </a:r>
            <a:r>
              <a:rPr lang="en-US" sz="4400" err="1">
                <a:cs typeface="Calibri"/>
              </a:rPr>
              <a:t>jí</a:t>
            </a:r>
            <a:r>
              <a:rPr lang="en-US" sz="4400">
                <a:cs typeface="Calibri"/>
              </a:rPr>
              <a:t> </a:t>
            </a:r>
            <a:r>
              <a:rPr lang="en-US" sz="4400" err="1">
                <a:cs typeface="Calibri"/>
              </a:rPr>
              <a:t>stalo</a:t>
            </a:r>
            <a:r>
              <a:rPr lang="en-US" sz="4400">
                <a:cs typeface="Calibri"/>
              </a:rPr>
              <a:t>, a </a:t>
            </a:r>
            <a:r>
              <a:rPr lang="en-US" sz="4400" err="1">
                <a:cs typeface="Calibri"/>
              </a:rPr>
              <a:t>následně</a:t>
            </a:r>
            <a:r>
              <a:rPr lang="en-US" sz="4400">
                <a:cs typeface="Calibri"/>
              </a:rPr>
              <a:t> ji </a:t>
            </a:r>
            <a:r>
              <a:rPr lang="en-US" sz="4400" err="1">
                <a:cs typeface="Calibri"/>
              </a:rPr>
              <a:t>babička</a:t>
            </a:r>
            <a:r>
              <a:rPr lang="en-US" sz="4400">
                <a:cs typeface="Calibri"/>
              </a:rPr>
              <a:t> </a:t>
            </a:r>
            <a:r>
              <a:rPr lang="en-US" sz="4400" err="1">
                <a:cs typeface="Calibri"/>
              </a:rPr>
              <a:t>začala</a:t>
            </a:r>
            <a:r>
              <a:rPr lang="en-US" sz="4400">
                <a:cs typeface="Calibri"/>
              </a:rPr>
              <a:t> </a:t>
            </a:r>
            <a:r>
              <a:rPr lang="en-US" sz="4400" err="1">
                <a:cs typeface="Calibri"/>
              </a:rPr>
              <a:t>povídat</a:t>
            </a:r>
            <a:r>
              <a:rPr lang="en-US" sz="4400">
                <a:cs typeface="Calibri"/>
              </a:rPr>
              <a:t> o </a:t>
            </a:r>
            <a:r>
              <a:rPr lang="en-US" sz="4400" err="1">
                <a:cs typeface="Calibri"/>
              </a:rPr>
              <a:t>svém</a:t>
            </a:r>
            <a:r>
              <a:rPr lang="en-US" sz="4400">
                <a:cs typeface="Calibri"/>
              </a:rPr>
              <a:t> </a:t>
            </a:r>
            <a:r>
              <a:rPr lang="en-US" sz="4400" err="1">
                <a:cs typeface="Calibri"/>
              </a:rPr>
              <a:t>dětství</a:t>
            </a:r>
            <a:r>
              <a:rPr lang="en-US" sz="4400">
                <a:cs typeface="Calibri"/>
              </a:rPr>
              <a:t>, aby </a:t>
            </a:r>
            <a:r>
              <a:rPr lang="en-US" sz="4400" err="1">
                <a:cs typeface="Calibri"/>
              </a:rPr>
              <a:t>vnučka</a:t>
            </a:r>
            <a:r>
              <a:rPr lang="en-US" sz="4400">
                <a:cs typeface="Calibri"/>
              </a:rPr>
              <a:t> </a:t>
            </a:r>
            <a:r>
              <a:rPr lang="en-US" sz="4400" err="1">
                <a:cs typeface="Calibri"/>
              </a:rPr>
              <a:t>viděla</a:t>
            </a:r>
            <a:r>
              <a:rPr lang="en-US" sz="4400">
                <a:cs typeface="Calibri"/>
              </a:rPr>
              <a:t>, </a:t>
            </a:r>
            <a:r>
              <a:rPr lang="en-US" sz="4400" err="1">
                <a:cs typeface="Calibri"/>
              </a:rPr>
              <a:t>že</a:t>
            </a:r>
            <a:r>
              <a:rPr lang="en-US" sz="4400">
                <a:cs typeface="Calibri"/>
              </a:rPr>
              <a:t> </a:t>
            </a:r>
            <a:r>
              <a:rPr lang="en-US" sz="4400" err="1">
                <a:cs typeface="Calibri"/>
              </a:rPr>
              <a:t>jsou</a:t>
            </a:r>
            <a:r>
              <a:rPr lang="en-US" sz="4400">
                <a:cs typeface="Calibri"/>
              </a:rPr>
              <a:t> </a:t>
            </a:r>
            <a:r>
              <a:rPr lang="en-US" sz="4400" err="1">
                <a:cs typeface="Calibri"/>
              </a:rPr>
              <a:t>i</a:t>
            </a:r>
            <a:r>
              <a:rPr lang="en-US" sz="4400">
                <a:cs typeface="Calibri"/>
              </a:rPr>
              <a:t> </a:t>
            </a:r>
            <a:r>
              <a:rPr lang="en-US" sz="4400" err="1">
                <a:cs typeface="Calibri"/>
              </a:rPr>
              <a:t>horší</a:t>
            </a:r>
            <a:r>
              <a:rPr lang="en-US" sz="4400">
                <a:cs typeface="Calibri"/>
              </a:rPr>
              <a:t> </a:t>
            </a:r>
            <a:r>
              <a:rPr lang="en-US" sz="4400" err="1">
                <a:cs typeface="Calibri"/>
              </a:rPr>
              <a:t>věci</a:t>
            </a:r>
            <a:r>
              <a:rPr lang="en-US" sz="4400"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45873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AFD909-456E-4016-9E90-772365B87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182" y="932961"/>
            <a:ext cx="4887685" cy="499107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cs typeface="Calibri Light"/>
              </a:rPr>
              <a:t>Popisovala vaření s maminkou a plno dalších hezkých zážitků, ale </a:t>
            </a:r>
            <a:r>
              <a:rPr lang="en-US" err="1">
                <a:cs typeface="Calibri Light"/>
              </a:rPr>
              <a:t>skončila</a:t>
            </a:r>
            <a:r>
              <a:rPr lang="en-US">
                <a:cs typeface="Calibri Light"/>
              </a:rPr>
              <a:t> u </a:t>
            </a:r>
            <a:r>
              <a:rPr lang="en-US" err="1">
                <a:cs typeface="Calibri Light"/>
              </a:rPr>
              <a:t>smrti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jejího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tatínka</a:t>
            </a:r>
            <a:r>
              <a:rPr lang="en-US">
                <a:cs typeface="Calibri Light"/>
              </a:rPr>
              <a:t>, </a:t>
            </a:r>
            <a:r>
              <a:rPr lang="en-US" err="1">
                <a:cs typeface="Calibri Light"/>
              </a:rPr>
              <a:t>který</a:t>
            </a:r>
            <a:r>
              <a:rPr lang="en-US">
                <a:cs typeface="Calibri Light"/>
              </a:rPr>
              <a:t> umřel </a:t>
            </a:r>
            <a:r>
              <a:rPr lang="en-US" err="1">
                <a:cs typeface="Calibri Light"/>
              </a:rPr>
              <a:t>kvůli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práci</a:t>
            </a:r>
            <a:r>
              <a:rPr lang="en-US">
                <a:cs typeface="Calibri Light"/>
              </a:rPr>
              <a:t> v </a:t>
            </a:r>
            <a:r>
              <a:rPr lang="en-US" err="1">
                <a:cs typeface="Calibri Light"/>
              </a:rPr>
              <a:t>uranových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dolech</a:t>
            </a:r>
            <a:r>
              <a:rPr lang="en-US">
                <a:cs typeface="Calibri Light"/>
              </a:rPr>
              <a:t>.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F9E7666C-82CF-499B-9184-6CA56E9B829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3" b="7403"/>
          <a:stretch/>
        </p:blipFill>
        <p:spPr>
          <a:xfrm>
            <a:off x="391903" y="573678"/>
            <a:ext cx="5103206" cy="5710645"/>
          </a:xfrm>
          <a:prstGeom prst="rect">
            <a:avLst/>
          </a:prstGeom>
        </p:spPr>
      </p:pic>
      <p:sp>
        <p:nvSpPr>
          <p:cNvPr id="12" name="!!Line">
            <a:extLst>
              <a:ext uri="{FF2B5EF4-FFF2-40B4-BE49-F238E27FC236}">
                <a16:creationId xmlns:a16="http://schemas.microsoft.com/office/drawing/2014/main" id="{0AF80B57-54E2-4D01-8731-3F38B0C5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92" y="1417320"/>
            <a:ext cx="9144" cy="4023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A6E72E-105B-49BA-BE6E-6708ACCAE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flipV="1">
            <a:off x="6688182" y="6115751"/>
            <a:ext cx="4887685" cy="147038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514577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4D133D9-AE32-46F2-96C8-D264A5D70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4264" y="932688"/>
            <a:ext cx="4892040" cy="46231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err="1">
                <a:cs typeface="Calibri Light"/>
              </a:rPr>
              <a:t>Zanedlouho</a:t>
            </a:r>
            <a:r>
              <a:rPr lang="en-US" sz="4000">
                <a:cs typeface="Calibri Light"/>
              </a:rPr>
              <a:t> </a:t>
            </a:r>
            <a:r>
              <a:rPr lang="en-US" sz="4000" err="1">
                <a:cs typeface="Calibri Light"/>
              </a:rPr>
              <a:t>umřela</a:t>
            </a:r>
            <a:r>
              <a:rPr lang="en-US" sz="4000">
                <a:cs typeface="Calibri Light"/>
              </a:rPr>
              <a:t> </a:t>
            </a:r>
            <a:r>
              <a:rPr lang="en-US" sz="4000" err="1">
                <a:cs typeface="Calibri Light"/>
              </a:rPr>
              <a:t>i</a:t>
            </a:r>
            <a:r>
              <a:rPr lang="en-US" sz="4000">
                <a:cs typeface="Calibri Light"/>
              </a:rPr>
              <a:t> </a:t>
            </a:r>
            <a:r>
              <a:rPr lang="en-US" sz="4000" err="1">
                <a:cs typeface="Calibri Light"/>
              </a:rPr>
              <a:t>její</a:t>
            </a:r>
            <a:r>
              <a:rPr lang="en-US" sz="4000">
                <a:cs typeface="Calibri Light"/>
              </a:rPr>
              <a:t> </a:t>
            </a:r>
            <a:r>
              <a:rPr lang="en-US" sz="4000" err="1">
                <a:cs typeface="Calibri Light"/>
              </a:rPr>
              <a:t>maminka</a:t>
            </a:r>
            <a:r>
              <a:rPr lang="en-US" sz="4000">
                <a:cs typeface="Calibri Light"/>
              </a:rPr>
              <a:t>.</a:t>
            </a:r>
            <a:br>
              <a:rPr lang="en-US" sz="4000">
                <a:cs typeface="Calibri Light"/>
              </a:rPr>
            </a:br>
            <a:r>
              <a:rPr lang="en-US" sz="4000">
                <a:cs typeface="Calibri Light"/>
              </a:rPr>
              <a:t>Babička musela pracovat v JZD, aby se uživila. Náplní její práce bylo dojit krávy a umývat záchody.</a:t>
            </a:r>
            <a:endParaRPr lang="en-US" sz="4000" kern="1200">
              <a:latin typeface="+mj-lt"/>
              <a:ea typeface="+mj-ea"/>
              <a:cs typeface="+mj-cs"/>
            </a:endParaRPr>
          </a:p>
        </p:txBody>
      </p:sp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8F780961-3821-49CC-9061-DEC04723AA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655" y="576072"/>
            <a:ext cx="4286250" cy="5715000"/>
          </a:xfrm>
          <a:prstGeom prst="rect">
            <a:avLst/>
          </a:prstGeom>
        </p:spPr>
      </p:pic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7AD0F4D2-80E7-4A78-82EE-BEAEE4945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48C185-D358-4C02-93ED-0EED84C0E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84264" y="5769952"/>
            <a:ext cx="4892040" cy="33824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670464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B0C228F-9EF2-4311-930E-942AB1060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182" y="932961"/>
            <a:ext cx="4887685" cy="424011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Protože její bratr neměl dostatek peněz, tak se paní M musela přestěhovat za tetou do Vigantic, kde našla svou celoživotní lásku.</a:t>
            </a:r>
            <a:endParaRPr lang="en-US">
              <a:cs typeface="Calibri Light"/>
            </a:endParaRPr>
          </a:p>
        </p:txBody>
      </p:sp>
      <p:pic>
        <p:nvPicPr>
          <p:cNvPr id="11" name="Obrázek 12">
            <a:extLst>
              <a:ext uri="{FF2B5EF4-FFF2-40B4-BE49-F238E27FC236}">
                <a16:creationId xmlns:a16="http://schemas.microsoft.com/office/drawing/2014/main" id="{4EDEA560-8B44-4B74-827A-E954BB11F0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11" r="8941" b="-2"/>
          <a:stretch/>
        </p:blipFill>
        <p:spPr>
          <a:xfrm>
            <a:off x="391903" y="573678"/>
            <a:ext cx="5103206" cy="5710645"/>
          </a:xfrm>
          <a:prstGeom prst="rect">
            <a:avLst/>
          </a:prstGeom>
        </p:spPr>
      </p:pic>
      <p:sp>
        <p:nvSpPr>
          <p:cNvPr id="26" name="!!Line">
            <a:extLst>
              <a:ext uri="{FF2B5EF4-FFF2-40B4-BE49-F238E27FC236}">
                <a16:creationId xmlns:a16="http://schemas.microsoft.com/office/drawing/2014/main" id="{0AF80B57-54E2-4D01-8731-3F38B0C56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8192" y="1417320"/>
            <a:ext cx="9144" cy="40233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63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6</Slides>
  <Notes>0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7" baseType="lpstr">
      <vt:lpstr>Motiv systému Office</vt:lpstr>
      <vt:lpstr>Prezentace aplikace PowerPoint</vt:lpstr>
      <vt:lpstr>Prezentace aplikace PowerPoint</vt:lpstr>
      <vt:lpstr>Prezentace aplikace PowerPoint</vt:lpstr>
      <vt:lpstr>Popisovala vaření s maminkou a plno dalších hezkých zážitků, ale skončila u smrti jejího tatínka, který umřel kvůli práci v uranových dolech.</vt:lpstr>
      <vt:lpstr>Zanedlouho umřela i její maminka. Babička musela pracovat v JZD, aby se uživila. Náplní její práce bylo dojit krávy a umývat záchody.</vt:lpstr>
      <vt:lpstr>Protože její bratr neměl dostatek peněz, tak se paní M musela přestěhovat za tetou do Vigantic, kde našla svou celoživotní lásku.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revision>2</cp:revision>
  <dcterms:created xsi:type="dcterms:W3CDTF">2021-06-02T07:35:19Z</dcterms:created>
  <dcterms:modified xsi:type="dcterms:W3CDTF">2021-06-07T18:14:24Z</dcterms:modified>
</cp:coreProperties>
</file>