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9"/>
  </p:notesMasterIdLst>
  <p:sldIdLst>
    <p:sldId id="256" r:id="rId2"/>
    <p:sldId id="307" r:id="rId3"/>
    <p:sldId id="257" r:id="rId4"/>
    <p:sldId id="258" r:id="rId5"/>
    <p:sldId id="260" r:id="rId6"/>
    <p:sldId id="312" r:id="rId7"/>
    <p:sldId id="314" r:id="rId8"/>
    <p:sldId id="323" r:id="rId9"/>
    <p:sldId id="318" r:id="rId10"/>
    <p:sldId id="319" r:id="rId11"/>
    <p:sldId id="320" r:id="rId12"/>
    <p:sldId id="266" r:id="rId13"/>
    <p:sldId id="321" r:id="rId14"/>
    <p:sldId id="309" r:id="rId15"/>
    <p:sldId id="324" r:id="rId16"/>
    <p:sldId id="326" r:id="rId17"/>
    <p:sldId id="325" r:id="rId1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12" autoAdjust="0"/>
    <p:restoredTop sz="94576" autoAdjust="0"/>
  </p:normalViewPr>
  <p:slideViewPr>
    <p:cSldViewPr>
      <p:cViewPr varScale="1">
        <p:scale>
          <a:sx n="69" d="100"/>
          <a:sy n="69" d="100"/>
        </p:scale>
        <p:origin x="-936" y="-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image" Target="../media/image7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99889-40B9-431C-8272-96165D96005C}" type="datetimeFigureOut">
              <a:rPr lang="cs-CZ" smtClean="0"/>
              <a:pPr/>
              <a:t>5.6.2015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6D4BBE-92D4-474F-ABD6-8AF7B33828F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369722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6D4BBE-92D4-474F-ABD6-8AF7B33828F4}" type="slidenum">
              <a:rPr lang="cs-CZ" smtClean="0"/>
              <a:pPr/>
              <a:t>8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6D4BBE-92D4-474F-ABD6-8AF7B33828F4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976686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Nadpis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16" name="Zástupný symbol pro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75E45-F13F-4E18-B6A7-CB4292843A20}" type="datetimeFigureOut">
              <a:rPr lang="cs-CZ" smtClean="0"/>
              <a:pPr/>
              <a:t>5.6.2015</a:t>
            </a:fld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E9DA9CE-A3D3-439B-B63B-170AB11441A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75E45-F13F-4E18-B6A7-CB4292843A20}" type="datetimeFigureOut">
              <a:rPr lang="cs-CZ" smtClean="0"/>
              <a:pPr/>
              <a:t>5.6.2015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A9CE-A3D3-439B-B63B-170AB11441A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75E45-F13F-4E18-B6A7-CB4292843A20}" type="datetimeFigureOut">
              <a:rPr lang="cs-CZ" smtClean="0"/>
              <a:pPr/>
              <a:t>5.6.2015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A9CE-A3D3-439B-B63B-170AB11441A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27" name="Zástupný symbol pro obsah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75E45-F13F-4E18-B6A7-CB4292843A20}" type="datetimeFigureOut">
              <a:rPr lang="cs-CZ" smtClean="0"/>
              <a:pPr/>
              <a:t>5.6.2015</a:t>
            </a:fld>
            <a:endParaRPr lang="cs-CZ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E9DA9CE-A3D3-439B-B63B-170AB11441A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19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75E45-F13F-4E18-B6A7-CB4292843A20}" type="datetimeFigureOut">
              <a:rPr lang="cs-CZ" smtClean="0"/>
              <a:pPr/>
              <a:t>5.6.2015</a:t>
            </a:fld>
            <a:endParaRPr lang="cs-CZ"/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A9CE-A3D3-439B-B63B-170AB11441AD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1" name="Zástupný symbol pro datum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75E45-F13F-4E18-B6A7-CB4292843A20}" type="datetimeFigureOut">
              <a:rPr lang="cs-CZ" smtClean="0"/>
              <a:pPr/>
              <a:t>5.6.2015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A9CE-A3D3-439B-B63B-170AB11441A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25" name="Zástupný symbol pro text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8" name="Zástupný symbol pro obsah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75E45-F13F-4E18-B6A7-CB4292843A20}" type="datetimeFigureOut">
              <a:rPr lang="cs-CZ" smtClean="0"/>
              <a:pPr/>
              <a:t>5.6.2015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3E9DA9CE-A3D3-439B-B63B-170AB11441AD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75E45-F13F-4E18-B6A7-CB4292843A20}" type="datetimeFigureOut">
              <a:rPr lang="cs-CZ" smtClean="0"/>
              <a:pPr/>
              <a:t>5.6.2015</a:t>
            </a:fld>
            <a:endParaRPr lang="cs-CZ"/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A9CE-A3D3-439B-B63B-170AB11441A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75E45-F13F-4E18-B6A7-CB4292843A20}" type="datetimeFigureOut">
              <a:rPr lang="cs-CZ" smtClean="0"/>
              <a:pPr/>
              <a:t>5.6.2015</a:t>
            </a:fld>
            <a:endParaRPr lang="cs-CZ"/>
          </a:p>
        </p:txBody>
      </p:sp>
      <p:sp>
        <p:nvSpPr>
          <p:cNvPr id="24" name="Zástupný symbol pro zápatí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A9CE-A3D3-439B-B63B-170AB11441A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římá spojovací čára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75E45-F13F-4E18-B6A7-CB4292843A20}" type="datetimeFigureOut">
              <a:rPr lang="cs-CZ" smtClean="0"/>
              <a:pPr/>
              <a:t>5.6.2015</a:t>
            </a:fld>
            <a:endParaRPr lang="cs-CZ"/>
          </a:p>
        </p:txBody>
      </p:sp>
      <p:sp>
        <p:nvSpPr>
          <p:cNvPr id="29" name="Zástupný symbol pro zápatí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A9CE-A3D3-439B-B63B-170AB11441A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rázek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75E45-F13F-4E18-B6A7-CB4292843A20}" type="datetimeFigureOut">
              <a:rPr lang="cs-CZ" smtClean="0"/>
              <a:pPr/>
              <a:t>5.6.2015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A9CE-A3D3-439B-B63B-170AB11441AD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A275E45-F13F-4E18-B6A7-CB4292843A20}" type="datetimeFigureOut">
              <a:rPr lang="cs-CZ" smtClean="0"/>
              <a:pPr/>
              <a:t>5.6.2015</a:t>
            </a:fld>
            <a:endParaRPr lang="cs-CZ"/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E9DA9CE-A3D3-439B-B63B-170AB11441AD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pro nadpis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Přímá spojovací čára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openxmlformats.org/officeDocument/2006/relationships/audio" Target="file:///C:\Users\Ucitel\Desktop\mluven&#237;%20k%20prezentaci\1a.wma" TargetMode="Externa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7.png"/><Relationship Id="rId17" Type="http://schemas.openxmlformats.org/officeDocument/2006/relationships/image" Target="../media/image12.jpeg"/><Relationship Id="rId2" Type="http://schemas.openxmlformats.org/officeDocument/2006/relationships/audio" Target="file:///C:\Users\Owner\Desktop\13.wav" TargetMode="External"/><Relationship Id="rId16" Type="http://schemas.openxmlformats.org/officeDocument/2006/relationships/image" Target="../media/image11.jpeg"/><Relationship Id="rId1" Type="http://schemas.openxmlformats.org/officeDocument/2006/relationships/audio" Target="../media/audio1.wav"/><Relationship Id="rId6" Type="http://schemas.openxmlformats.org/officeDocument/2006/relationships/audio" Target="../media/audio4.wav"/><Relationship Id="rId11" Type="http://schemas.openxmlformats.org/officeDocument/2006/relationships/image" Target="../media/image6.png"/><Relationship Id="rId5" Type="http://schemas.openxmlformats.org/officeDocument/2006/relationships/audio" Target="../media/audio3.wav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audio" Target="../media/audio2.wav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audio" Target="file:///E:\cus\9a2.wav" TargetMode="External"/><Relationship Id="rId7" Type="http://schemas.openxmlformats.org/officeDocument/2006/relationships/image" Target="../media/image43.png"/><Relationship Id="rId2" Type="http://schemas.openxmlformats.org/officeDocument/2006/relationships/audio" Target="../media/audio29.wav"/><Relationship Id="rId1" Type="http://schemas.openxmlformats.org/officeDocument/2006/relationships/vmlDrawing" Target="../drawings/vmlDrawing5.vml"/><Relationship Id="rId6" Type="http://schemas.openxmlformats.org/officeDocument/2006/relationships/image" Target="../media/image84.png"/><Relationship Id="rId11" Type="http://schemas.openxmlformats.org/officeDocument/2006/relationships/oleObject" Target="../embeddings/oleObject6.bin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7.jpeg"/><Relationship Id="rId4" Type="http://schemas.openxmlformats.org/officeDocument/2006/relationships/audio" Target="file:///C:\Users\Ucitel\Desktop\mluven&#237;%20k%20prezentaci\9a.wma" TargetMode="External"/><Relationship Id="rId9" Type="http://schemas.openxmlformats.org/officeDocument/2006/relationships/image" Target="../media/image8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file:///E:\cus\11b2.wav" TargetMode="External"/><Relationship Id="rId13" Type="http://schemas.openxmlformats.org/officeDocument/2006/relationships/image" Target="../media/image89.png"/><Relationship Id="rId18" Type="http://schemas.openxmlformats.org/officeDocument/2006/relationships/image" Target="../media/image93.png"/><Relationship Id="rId3" Type="http://schemas.openxmlformats.org/officeDocument/2006/relationships/audio" Target="../media/audio31.wav"/><Relationship Id="rId21" Type="http://schemas.openxmlformats.org/officeDocument/2006/relationships/image" Target="../media/image18.jpeg"/><Relationship Id="rId7" Type="http://schemas.openxmlformats.org/officeDocument/2006/relationships/audio" Target="file:///E:\citace\13%201.wav" TargetMode="External"/><Relationship Id="rId12" Type="http://schemas.openxmlformats.org/officeDocument/2006/relationships/image" Target="../media/image43.png"/><Relationship Id="rId17" Type="http://schemas.openxmlformats.org/officeDocument/2006/relationships/image" Target="../media/image92.png"/><Relationship Id="rId2" Type="http://schemas.openxmlformats.org/officeDocument/2006/relationships/audio" Target="../media/audio30.wav"/><Relationship Id="rId16" Type="http://schemas.openxmlformats.org/officeDocument/2006/relationships/image" Target="../media/image91.png"/><Relationship Id="rId20" Type="http://schemas.openxmlformats.org/officeDocument/2006/relationships/oleObject" Target="../embeddings/oleObject7.bin"/><Relationship Id="rId1" Type="http://schemas.openxmlformats.org/officeDocument/2006/relationships/vmlDrawing" Target="../drawings/vmlDrawing6.vml"/><Relationship Id="rId6" Type="http://schemas.openxmlformats.org/officeDocument/2006/relationships/audio" Target="../media/audio34.wav"/><Relationship Id="rId11" Type="http://schemas.openxmlformats.org/officeDocument/2006/relationships/slideLayout" Target="../slideLayouts/slideLayout2.xml"/><Relationship Id="rId5" Type="http://schemas.openxmlformats.org/officeDocument/2006/relationships/audio" Target="../media/audio33.wav"/><Relationship Id="rId15" Type="http://schemas.openxmlformats.org/officeDocument/2006/relationships/image" Target="../media/image90.png"/><Relationship Id="rId10" Type="http://schemas.openxmlformats.org/officeDocument/2006/relationships/audio" Target="file:///E:\cus\11a2.wav" TargetMode="External"/><Relationship Id="rId19" Type="http://schemas.openxmlformats.org/officeDocument/2006/relationships/image" Target="../media/image94.png"/><Relationship Id="rId4" Type="http://schemas.openxmlformats.org/officeDocument/2006/relationships/audio" Target="../media/audio32.wav"/><Relationship Id="rId9" Type="http://schemas.openxmlformats.org/officeDocument/2006/relationships/audio" Target="file:///E:\cus\11c2.wav" TargetMode="External"/><Relationship Id="rId1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6.jpeg"/><Relationship Id="rId2" Type="http://schemas.openxmlformats.org/officeDocument/2006/relationships/audio" Target="file:///E:\cus\10a2.wav" TargetMode="External"/><Relationship Id="rId1" Type="http://schemas.openxmlformats.org/officeDocument/2006/relationships/audio" Target="../media/audio35.wav"/><Relationship Id="rId6" Type="http://schemas.openxmlformats.org/officeDocument/2006/relationships/hyperlink" Target="http://www.google.com/url?sa=i&amp;rct=j&amp;q=&amp;esrc=s&amp;source=images&amp;cd=&amp;cad=rja&amp;uact=8&amp;ved=0CAcQjRw&amp;url=http://www.blesk.cz/clanek/zpravy-politika/184041/za-komunistu-nam-bylo-hej-srovnejte-si-ceny-a-uvidite.html&amp;ei=8ENkVY-7EOqO7Abt1ICoDw&amp;bvm=bv.93990622,d.bGQ&amp;psig=AFQjCNFvSJ6V7rAsaQf_uHOyihK7sOG-aA&amp;ust=1432720135298811" TargetMode="External"/><Relationship Id="rId5" Type="http://schemas.openxmlformats.org/officeDocument/2006/relationships/image" Target="../media/image95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oleObject" Target="../embeddings/oleObject8.bin"/><Relationship Id="rId3" Type="http://schemas.openxmlformats.org/officeDocument/2006/relationships/audio" Target="../media/audio37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5.png"/><Relationship Id="rId2" Type="http://schemas.openxmlformats.org/officeDocument/2006/relationships/audio" Target="../media/audio36.wav"/><Relationship Id="rId1" Type="http://schemas.openxmlformats.org/officeDocument/2006/relationships/vmlDrawing" Target="../drawings/vmlDrawing7.vml"/><Relationship Id="rId6" Type="http://schemas.openxmlformats.org/officeDocument/2006/relationships/audio" Target="file:///E:\cus\10b2.wav" TargetMode="External"/><Relationship Id="rId11" Type="http://schemas.openxmlformats.org/officeDocument/2006/relationships/image" Target="../media/image92.png"/><Relationship Id="rId5" Type="http://schemas.openxmlformats.org/officeDocument/2006/relationships/audio" Target="file:///E:\citace\12.wav" TargetMode="External"/><Relationship Id="rId10" Type="http://schemas.openxmlformats.org/officeDocument/2006/relationships/image" Target="../media/image43.png"/><Relationship Id="rId4" Type="http://schemas.openxmlformats.org/officeDocument/2006/relationships/audio" Target="file:///E:\citace\13.wav" TargetMode="External"/><Relationship Id="rId9" Type="http://schemas.openxmlformats.org/officeDocument/2006/relationships/image" Target="../media/image100.png"/><Relationship Id="rId14" Type="http://schemas.openxmlformats.org/officeDocument/2006/relationships/image" Target="../media/image10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&amp;esrc=s&amp;source=images&amp;cd=&amp;cad=rja&amp;uact=8&amp;ved=0CAcQjRw&amp;url=http://www.lidovky.cz/foto.aspx?r=lide&amp;c=A131217_161824_ln_domov_ml&amp;foto=MPR4924b2_Havel_portret.jpg&amp;ei=Z0hkVaDQMaLP7gbcjYLABQ&amp;psig=AFQjCNEphIVNVA3g5o1uqiWRGlbpDPDAbQ&amp;ust=1432721867256498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google.com/url?sa=i&amp;rct=j&amp;q=&amp;esrc=s&amp;source=images&amp;cd=&amp;cad=rja&amp;uact=8&amp;ved=0CAcQjRw&amp;url=http://www.moderni-dejiny.cz/clanek/charta-77-soubor-dokumentu/&amp;ei=6kdkVfa6HMWa7Aag9oHQCQ&amp;bvm=bv.93990622,d.bGQ&amp;psig=AFQjCNGiEz8PKANZbHnpHSTgDmwmYrUurQ&amp;ust=1432721735456741" TargetMode="External"/><Relationship Id="rId2" Type="http://schemas.openxmlformats.org/officeDocument/2006/relationships/audio" Target="file:///E:\cus\12a2.wav" TargetMode="External"/><Relationship Id="rId1" Type="http://schemas.openxmlformats.org/officeDocument/2006/relationships/audio" Target="../media/audio38.wav"/><Relationship Id="rId6" Type="http://schemas.openxmlformats.org/officeDocument/2006/relationships/image" Target="../media/image15.png"/><Relationship Id="rId11" Type="http://schemas.openxmlformats.org/officeDocument/2006/relationships/image" Target="../media/image104.jpeg"/><Relationship Id="rId5" Type="http://schemas.openxmlformats.org/officeDocument/2006/relationships/image" Target="../media/image43.png"/><Relationship Id="rId10" Type="http://schemas.openxmlformats.org/officeDocument/2006/relationships/hyperlink" Target="http://www.google.com/url?sa=i&amp;rct=j&amp;q=&amp;esrc=s&amp;source=images&amp;cd=&amp;cad=rja&amp;uact=8&amp;ved=0CAcQjRw&amp;url=http://zdravi.e15.cz/clanek/sestra/ve-zdravotnictvi-sly-cr-a-sr-po-rozdeleni-podobnou-cestou-467407?category=z-domova&amp;ei=5UhkVbHdGKSy7Qbc1YPADQ&amp;psig=AFQjCNHECHMuBrI7mojUTCf6SZLyZwyUvw&amp;ust=1432721994486648" TargetMode="External"/><Relationship Id="rId4" Type="http://schemas.openxmlformats.org/officeDocument/2006/relationships/image" Target="../media/image102.png"/><Relationship Id="rId9" Type="http://schemas.openxmlformats.org/officeDocument/2006/relationships/image" Target="../media/image10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6.jpeg"/><Relationship Id="rId2" Type="http://schemas.openxmlformats.org/officeDocument/2006/relationships/audio" Target="file:///E:\citace\14.wav" TargetMode="External"/><Relationship Id="rId1" Type="http://schemas.openxmlformats.org/officeDocument/2006/relationships/audio" Target="../media/audio39.wav"/><Relationship Id="rId6" Type="http://schemas.openxmlformats.org/officeDocument/2006/relationships/image" Target="../media/image92.png"/><Relationship Id="rId5" Type="http://schemas.openxmlformats.org/officeDocument/2006/relationships/image" Target="../media/image43.png"/><Relationship Id="rId4" Type="http://schemas.openxmlformats.org/officeDocument/2006/relationships/image" Target="../media/image10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6.wav"/><Relationship Id="rId7" Type="http://schemas.openxmlformats.org/officeDocument/2006/relationships/image" Target="../media/image14.png"/><Relationship Id="rId12" Type="http://schemas.openxmlformats.org/officeDocument/2006/relationships/image" Target="../media/image18.jpeg"/><Relationship Id="rId2" Type="http://schemas.openxmlformats.org/officeDocument/2006/relationships/audio" Target="../media/audio5.wav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2.xml"/><Relationship Id="rId11" Type="http://schemas.openxmlformats.org/officeDocument/2006/relationships/oleObject" Target="../embeddings/oleObject1.bin"/><Relationship Id="rId5" Type="http://schemas.openxmlformats.org/officeDocument/2006/relationships/audio" Target="file:///E:\mluven&#237;%20k%20prezentaci%201\2a.wav" TargetMode="External"/><Relationship Id="rId10" Type="http://schemas.openxmlformats.org/officeDocument/2006/relationships/image" Target="../media/image17.png"/><Relationship Id="rId4" Type="http://schemas.openxmlformats.org/officeDocument/2006/relationships/audio" Target="../media/audio7.wav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file:///E:\mluven&#237;%20k%20prezentaci%201\3%20a2.wav" TargetMode="External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1.jpeg"/><Relationship Id="rId3" Type="http://schemas.openxmlformats.org/officeDocument/2006/relationships/audio" Target="../media/audio10.wav"/><Relationship Id="rId21" Type="http://schemas.openxmlformats.org/officeDocument/2006/relationships/image" Target="../media/image27.png"/><Relationship Id="rId7" Type="http://schemas.openxmlformats.org/officeDocument/2006/relationships/audio" Target="file:///E:\citace\3.wav" TargetMode="Externa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23.png"/><Relationship Id="rId25" Type="http://schemas.openxmlformats.org/officeDocument/2006/relationships/image" Target="../media/image11.jpeg"/><Relationship Id="rId2" Type="http://schemas.openxmlformats.org/officeDocument/2006/relationships/audio" Target="../media/audio9.wav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audio" Target="../media/audio8.wav"/><Relationship Id="rId6" Type="http://schemas.openxmlformats.org/officeDocument/2006/relationships/audio" Target="file:///E:\mluven&#237;%20k%20prezentaci%201\3b2.wav" TargetMode="External"/><Relationship Id="rId11" Type="http://schemas.openxmlformats.org/officeDocument/2006/relationships/audio" Target="file:///E:\cus\3a22.wav" TargetMode="External"/><Relationship Id="rId24" Type="http://schemas.openxmlformats.org/officeDocument/2006/relationships/image" Target="../media/image30.png"/><Relationship Id="rId5" Type="http://schemas.openxmlformats.org/officeDocument/2006/relationships/audio" Target="file:///E:\citace\2.wav" TargetMode="External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2.gif"/><Relationship Id="rId10" Type="http://schemas.openxmlformats.org/officeDocument/2006/relationships/audio" Target="file:///C:\Users\Ucitel\Desktop\mluven&#237;%20k%20prezentaci\3b.wma" TargetMode="External"/><Relationship Id="rId19" Type="http://schemas.openxmlformats.org/officeDocument/2006/relationships/image" Target="../media/image25.png"/><Relationship Id="rId4" Type="http://schemas.openxmlformats.org/officeDocument/2006/relationships/audio" Target="../media/audio11.wav"/><Relationship Id="rId9" Type="http://schemas.openxmlformats.org/officeDocument/2006/relationships/audio" Target="file:///C:\Users\Ucitel\Desktop\mluven&#237;%20k%20prezentaci\3a.wma" TargetMode="External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hyperlink" Target="http://www.google.cz/url?sa=i&amp;rct=j&amp;q=&amp;esrc=s&amp;source=images&amp;cd=&amp;cad=rja&amp;uact=8&amp;ved=0CAcQjRw&amp;url=http://www.evolucia-vedomia.me/2013/11/11/7-nebezpecnych-chyb-ktore-nas-naucili-v-skole/&amp;ei=8ypkVb-nC-Th7Abd1oLoBA&amp;bvm=bv.93990622,d.bGQ&amp;psig=AFQjCNHPc6vHuVIdImX3rRu0r7WFshQnrw&amp;ust=1432714225976142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jpeg"/><Relationship Id="rId3" Type="http://schemas.openxmlformats.org/officeDocument/2006/relationships/audio" Target="../media/audio14.wav"/><Relationship Id="rId7" Type="http://schemas.openxmlformats.org/officeDocument/2006/relationships/image" Target="../media/image33.png"/><Relationship Id="rId12" Type="http://schemas.openxmlformats.org/officeDocument/2006/relationships/image" Target="../media/image38.jpeg"/><Relationship Id="rId2" Type="http://schemas.openxmlformats.org/officeDocument/2006/relationships/audio" Target="../media/audio13.wav"/><Relationship Id="rId1" Type="http://schemas.openxmlformats.org/officeDocument/2006/relationships/audio" Target="../media/audio12.wav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7.png"/><Relationship Id="rId5" Type="http://schemas.openxmlformats.org/officeDocument/2006/relationships/audio" Target="file:///C:\Users\Ucitel\Desktop\mluven&#237;%20k%20prezentaci\4a.wma" TargetMode="External"/><Relationship Id="rId10" Type="http://schemas.openxmlformats.org/officeDocument/2006/relationships/image" Target="../media/image36.png"/><Relationship Id="rId4" Type="http://schemas.openxmlformats.org/officeDocument/2006/relationships/audio" Target="file:///E:\mluven&#237;%20k%20prezentaci%201\4a%202.wav" TargetMode="External"/><Relationship Id="rId9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file:///E:\mluven&#237;%20k%20prezentaci%201\5b%202.wav" TargetMode="Externa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44.png"/><Relationship Id="rId26" Type="http://schemas.openxmlformats.org/officeDocument/2006/relationships/image" Target="../media/image52.png"/><Relationship Id="rId3" Type="http://schemas.openxmlformats.org/officeDocument/2006/relationships/audio" Target="../media/audio16.wav"/><Relationship Id="rId21" Type="http://schemas.openxmlformats.org/officeDocument/2006/relationships/image" Target="../media/image47.png"/><Relationship Id="rId7" Type="http://schemas.openxmlformats.org/officeDocument/2006/relationships/audio" Target="file:///E:\mluven&#237;%20k%20prezentaci%201\5a%202.wav" TargetMode="External"/><Relationship Id="rId12" Type="http://schemas.openxmlformats.org/officeDocument/2006/relationships/audio" Target="file:///C:\Users\Ucitel\Desktop\mluven&#237;%20k%20prezentaci\5a.wma" TargetMode="External"/><Relationship Id="rId17" Type="http://schemas.openxmlformats.org/officeDocument/2006/relationships/image" Target="../media/image43.png"/><Relationship Id="rId25" Type="http://schemas.openxmlformats.org/officeDocument/2006/relationships/image" Target="../media/image51.png"/><Relationship Id="rId2" Type="http://schemas.openxmlformats.org/officeDocument/2006/relationships/audio" Target="../media/audio15.wav"/><Relationship Id="rId16" Type="http://schemas.openxmlformats.org/officeDocument/2006/relationships/image" Target="../media/image15.png"/><Relationship Id="rId20" Type="http://schemas.openxmlformats.org/officeDocument/2006/relationships/image" Target="../media/image46.png"/><Relationship Id="rId1" Type="http://schemas.openxmlformats.org/officeDocument/2006/relationships/vmlDrawing" Target="../drawings/vmlDrawing2.vml"/><Relationship Id="rId6" Type="http://schemas.openxmlformats.org/officeDocument/2006/relationships/audio" Target="file:///E:\citace\5.wav" TargetMode="External"/><Relationship Id="rId11" Type="http://schemas.openxmlformats.org/officeDocument/2006/relationships/audio" Target="file:///C:\Users\Ucitel\Desktop\mluven&#237;%20k%20prezentaci\5b.wma" TargetMode="External"/><Relationship Id="rId24" Type="http://schemas.openxmlformats.org/officeDocument/2006/relationships/image" Target="../media/image50.png"/><Relationship Id="rId5" Type="http://schemas.openxmlformats.org/officeDocument/2006/relationships/audio" Target="../media/audio18.wav"/><Relationship Id="rId15" Type="http://schemas.openxmlformats.org/officeDocument/2006/relationships/image" Target="../media/image42.png"/><Relationship Id="rId23" Type="http://schemas.openxmlformats.org/officeDocument/2006/relationships/image" Target="../media/image49.png"/><Relationship Id="rId28" Type="http://schemas.openxmlformats.org/officeDocument/2006/relationships/image" Target="../media/image53.png"/><Relationship Id="rId10" Type="http://schemas.openxmlformats.org/officeDocument/2006/relationships/audio" Target="file:///E:\citace\3.wav" TargetMode="External"/><Relationship Id="rId19" Type="http://schemas.openxmlformats.org/officeDocument/2006/relationships/image" Target="../media/image45.png"/><Relationship Id="rId4" Type="http://schemas.openxmlformats.org/officeDocument/2006/relationships/audio" Target="../media/audio17.wav"/><Relationship Id="rId9" Type="http://schemas.openxmlformats.org/officeDocument/2006/relationships/audio" Target="file:///E:\citace\4.wav" TargetMode="External"/><Relationship Id="rId14" Type="http://schemas.openxmlformats.org/officeDocument/2006/relationships/image" Target="../media/image41.png"/><Relationship Id="rId22" Type="http://schemas.openxmlformats.org/officeDocument/2006/relationships/image" Target="../media/image48.png"/><Relationship Id="rId27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file:///E:\citace\7.wav" TargetMode="External"/><Relationship Id="rId13" Type="http://schemas.openxmlformats.org/officeDocument/2006/relationships/audio" Target="file:///C:\Users\Ucitel\Desktop\mluven&#237;%20k%20prezentaci\6a.wma" TargetMode="External"/><Relationship Id="rId18" Type="http://schemas.openxmlformats.org/officeDocument/2006/relationships/image" Target="../media/image14.png"/><Relationship Id="rId26" Type="http://schemas.openxmlformats.org/officeDocument/2006/relationships/image" Target="../media/image64.png"/><Relationship Id="rId3" Type="http://schemas.openxmlformats.org/officeDocument/2006/relationships/audio" Target="../media/audio20.wav"/><Relationship Id="rId21" Type="http://schemas.openxmlformats.org/officeDocument/2006/relationships/image" Target="../media/image59.png"/><Relationship Id="rId7" Type="http://schemas.openxmlformats.org/officeDocument/2006/relationships/audio" Target="file:///E:\cus\6%20b%202.wav" TargetMode="External"/><Relationship Id="rId12" Type="http://schemas.openxmlformats.org/officeDocument/2006/relationships/audio" Target="file:///C:\Users\Ucitel\Desktop\mluven&#237;%20k%20prezentaci\8c.wma" TargetMode="External"/><Relationship Id="rId17" Type="http://schemas.openxmlformats.org/officeDocument/2006/relationships/image" Target="../media/image56.png"/><Relationship Id="rId25" Type="http://schemas.openxmlformats.org/officeDocument/2006/relationships/image" Target="../media/image63.png"/><Relationship Id="rId2" Type="http://schemas.openxmlformats.org/officeDocument/2006/relationships/audio" Target="../media/audio19.wav"/><Relationship Id="rId16" Type="http://schemas.openxmlformats.org/officeDocument/2006/relationships/image" Target="../media/image55.png"/><Relationship Id="rId20" Type="http://schemas.openxmlformats.org/officeDocument/2006/relationships/image" Target="../media/image58.png"/><Relationship Id="rId29" Type="http://schemas.openxmlformats.org/officeDocument/2006/relationships/oleObject" Target="../embeddings/oleObject3.bin"/><Relationship Id="rId1" Type="http://schemas.openxmlformats.org/officeDocument/2006/relationships/vmlDrawing" Target="../drawings/vmlDrawing3.vml"/><Relationship Id="rId6" Type="http://schemas.openxmlformats.org/officeDocument/2006/relationships/audio" Target="file:///E:\citace\6.wav" TargetMode="External"/><Relationship Id="rId11" Type="http://schemas.openxmlformats.org/officeDocument/2006/relationships/audio" Target="file:///C:\Users\Ucitel\Desktop\mluven&#237;%20k%20prezentaci\8b.wma" TargetMode="External"/><Relationship Id="rId24" Type="http://schemas.openxmlformats.org/officeDocument/2006/relationships/image" Target="../media/image62.png"/><Relationship Id="rId5" Type="http://schemas.openxmlformats.org/officeDocument/2006/relationships/audio" Target="../media/audio22.wav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61.png"/><Relationship Id="rId28" Type="http://schemas.openxmlformats.org/officeDocument/2006/relationships/image" Target="../media/image66.jpeg"/><Relationship Id="rId10" Type="http://schemas.openxmlformats.org/officeDocument/2006/relationships/audio" Target="file:///C:\Users\Ucitel\Desktop\mluven&#237;%20k%20prezentaci\8a.wma" TargetMode="External"/><Relationship Id="rId19" Type="http://schemas.openxmlformats.org/officeDocument/2006/relationships/image" Target="../media/image57.png"/><Relationship Id="rId4" Type="http://schemas.openxmlformats.org/officeDocument/2006/relationships/audio" Target="../media/audio21.wav"/><Relationship Id="rId9" Type="http://schemas.openxmlformats.org/officeDocument/2006/relationships/audio" Target="file:///E:\cus\6a%202.wav" TargetMode="External"/><Relationship Id="rId14" Type="http://schemas.openxmlformats.org/officeDocument/2006/relationships/audio" Target="file:///C:\Users\Ucitel\Desktop\mluven&#237;%20k%20prezentaci\6b.wma" TargetMode="External"/><Relationship Id="rId22" Type="http://schemas.openxmlformats.org/officeDocument/2006/relationships/image" Target="../media/image60.png"/><Relationship Id="rId27" Type="http://schemas.openxmlformats.org/officeDocument/2006/relationships/image" Target="../media/image6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file:///E:\cus\6c.wma" TargetMode="External"/><Relationship Id="rId7" Type="http://schemas.openxmlformats.org/officeDocument/2006/relationships/image" Target="../media/image68.png"/><Relationship Id="rId2" Type="http://schemas.openxmlformats.org/officeDocument/2006/relationships/audio" Target="file:///C:\Users\Ucitel\Desktop\mluven&#237;%20k%20prezentaci\7a.wma" TargetMode="External"/><Relationship Id="rId1" Type="http://schemas.openxmlformats.org/officeDocument/2006/relationships/audio" Target="../media/audio23.wav"/><Relationship Id="rId6" Type="http://schemas.openxmlformats.org/officeDocument/2006/relationships/image" Target="../media/image6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70.png"/><Relationship Id="rId4" Type="http://schemas.openxmlformats.org/officeDocument/2006/relationships/audio" Target="file:///E:\cus\6c2.wav" TargetMode="External"/><Relationship Id="rId9" Type="http://schemas.openxmlformats.org/officeDocument/2006/relationships/image" Target="../media/image6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audio" Target="file:///E:\cus\7a2.wav" TargetMode="External"/><Relationship Id="rId7" Type="http://schemas.openxmlformats.org/officeDocument/2006/relationships/image" Target="../media/image58.png"/><Relationship Id="rId2" Type="http://schemas.openxmlformats.org/officeDocument/2006/relationships/audio" Target="../media/audio24.wav"/><Relationship Id="rId1" Type="http://schemas.openxmlformats.org/officeDocument/2006/relationships/vmlDrawing" Target="../drawings/vmlDrawing4.vml"/><Relationship Id="rId6" Type="http://schemas.openxmlformats.org/officeDocument/2006/relationships/image" Target="../media/image73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74.jpeg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5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file:///E:\cus\8c2.wav" TargetMode="External"/><Relationship Id="rId13" Type="http://schemas.openxmlformats.org/officeDocument/2006/relationships/image" Target="../media/image75.png"/><Relationship Id="rId18" Type="http://schemas.openxmlformats.org/officeDocument/2006/relationships/image" Target="../media/image78.png"/><Relationship Id="rId3" Type="http://schemas.openxmlformats.org/officeDocument/2006/relationships/audio" Target="../media/audio27.wav"/><Relationship Id="rId21" Type="http://schemas.openxmlformats.org/officeDocument/2006/relationships/image" Target="../media/image81.jpeg"/><Relationship Id="rId7" Type="http://schemas.openxmlformats.org/officeDocument/2006/relationships/audio" Target="file:///E:\cus\8b2.wav" TargetMode="External"/><Relationship Id="rId12" Type="http://schemas.openxmlformats.org/officeDocument/2006/relationships/notesSlide" Target="../notesSlides/notesSlide2.xml"/><Relationship Id="rId17" Type="http://schemas.openxmlformats.org/officeDocument/2006/relationships/image" Target="../media/image77.png"/><Relationship Id="rId2" Type="http://schemas.openxmlformats.org/officeDocument/2006/relationships/audio" Target="../media/audio26.wav"/><Relationship Id="rId16" Type="http://schemas.openxmlformats.org/officeDocument/2006/relationships/image" Target="../media/image76.png"/><Relationship Id="rId20" Type="http://schemas.openxmlformats.org/officeDocument/2006/relationships/image" Target="../media/image80.png"/><Relationship Id="rId1" Type="http://schemas.openxmlformats.org/officeDocument/2006/relationships/audio" Target="../media/audio25.wav"/><Relationship Id="rId6" Type="http://schemas.openxmlformats.org/officeDocument/2006/relationships/audio" Target="file:///E:\cus\8a2.wav" TargetMode="External"/><Relationship Id="rId11" Type="http://schemas.openxmlformats.org/officeDocument/2006/relationships/slideLayout" Target="../slideLayouts/slideLayout2.xml"/><Relationship Id="rId5" Type="http://schemas.openxmlformats.org/officeDocument/2006/relationships/audio" Target="file:///E:\citace\10.wav" TargetMode="External"/><Relationship Id="rId15" Type="http://schemas.openxmlformats.org/officeDocument/2006/relationships/image" Target="../media/image43.png"/><Relationship Id="rId10" Type="http://schemas.openxmlformats.org/officeDocument/2006/relationships/audio" Target="file:///C:\Users\Ucitel\Desktop\mluven&#237;%20k%20prezentaci\8b.wma" TargetMode="External"/><Relationship Id="rId19" Type="http://schemas.openxmlformats.org/officeDocument/2006/relationships/image" Target="../media/image79.png"/><Relationship Id="rId4" Type="http://schemas.openxmlformats.org/officeDocument/2006/relationships/audio" Target="../media/audio28.wav"/><Relationship Id="rId9" Type="http://schemas.openxmlformats.org/officeDocument/2006/relationships/audio" Target="file:///C:\Users\Ucitel\Desktop\mluven&#237;%20k%20prezentaci\10b.wma" TargetMode="External"/><Relationship Id="rId14" Type="http://schemas.openxmlformats.org/officeDocument/2006/relationships/image" Target="../media/image15.png"/><Relationship Id="rId22" Type="http://schemas.openxmlformats.org/officeDocument/2006/relationships/image" Target="../media/image8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1a22.wav">
            <a:hlinkClick r:id="" action="ppaction://media"/>
          </p:cNvPr>
          <p:cNvPicPr>
            <a:picLocks noRot="1" noChangeAspect="1"/>
          </p:cNvPicPr>
          <p:nvPr>
            <a:wavAudioFile r:embed="rId1" name="1a22.wav"/>
          </p:nvPr>
        </p:nvPicPr>
        <p:blipFill>
          <a:blip r:embed="rId8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4" name="1a22.wav">
            <a:hlinkClick r:id="" action="ppaction://media"/>
          </p:cNvPr>
          <p:cNvPicPr>
            <a:picLocks noRot="1" noChangeAspect="1"/>
          </p:cNvPicPr>
          <p:nvPr>
            <a:wavAudioFile r:embed="rId1" name="1a22.wav"/>
          </p:nvPr>
        </p:nvPicPr>
        <p:blipFill>
          <a:blip r:embed="rId9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0" name="13.wav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0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3" name="1a.wma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11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0" name="1a.wma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12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1" name="1a.wav">
            <a:hlinkClick r:id="" action="ppaction://media"/>
          </p:cNvPr>
          <p:cNvPicPr>
            <a:picLocks noRot="1" noChangeAspect="1"/>
          </p:cNvPicPr>
          <p:nvPr>
            <a:wavAudioFile r:embed="rId4" name="1a.wav"/>
          </p:nvPr>
        </p:nvPicPr>
        <p:blipFill>
          <a:blip r:embed="rId1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2" name="1.wav">
            <a:hlinkClick r:id="" action="ppaction://media"/>
          </p:cNvPr>
          <p:cNvPicPr>
            <a:picLocks noRot="1" noChangeAspect="1"/>
          </p:cNvPicPr>
          <p:nvPr>
            <a:wavAudioFile r:embed="rId5" name="1.wav"/>
          </p:nvPr>
        </p:nvPicPr>
        <p:blipFill>
          <a:blip r:embed="rId1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3" name="1b.wav">
            <a:hlinkClick r:id="" action="ppaction://media"/>
          </p:cNvPr>
          <p:cNvPicPr>
            <a:picLocks noRot="1" noChangeAspect="1"/>
          </p:cNvPicPr>
          <p:nvPr>
            <a:wavAudioFile r:embed="rId6" name="1b.wav"/>
          </p:nvPr>
        </p:nvPicPr>
        <p:blipFill>
          <a:blip r:embed="rId1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4" name="Picture 3" descr="E:\obrázky a rozhovor\projekt pribehy nasich sousedu\20150401_163621.jpg"/>
          <p:cNvPicPr>
            <a:picLocks noChangeAspect="1" noChangeArrowheads="1"/>
          </p:cNvPicPr>
          <p:nvPr/>
        </p:nvPicPr>
        <p:blipFill>
          <a:blip r:embed="rId16" cstate="print"/>
          <a:srcRect l="7407" t="16666" r="7407" b="12500"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1029" name="Picture 5" descr="E:\obrázky a rozhovor\projekt pribehy nasich sousedu\20150401_163607.jpg"/>
          <p:cNvPicPr>
            <a:picLocks noChangeAspect="1" noChangeArrowheads="1"/>
          </p:cNvPicPr>
          <p:nvPr/>
        </p:nvPicPr>
        <p:blipFill>
          <a:blip r:embed="rId17" cstate="print"/>
          <a:srcRect l="11718"/>
          <a:stretch>
            <a:fillRect/>
          </a:stretch>
        </p:blipFill>
        <p:spPr bwMode="auto">
          <a:xfrm rot="5400000">
            <a:off x="1233264" y="-1233264"/>
            <a:ext cx="6857999" cy="932452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4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9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3797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3797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53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9a2.wav">
            <a:hlinkClick r:id="" action="ppaction://media"/>
          </p:cNvPr>
          <p:cNvPicPr>
            <a:picLocks noRot="1" noChangeAspect="1"/>
          </p:cNvPicPr>
          <p:nvPr>
            <a:wavAudioFile r:embed="rId2" name="9a2.wav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3" name="9a2.wav">
            <a:hlinkClick r:id="" action="ppaction://media"/>
          </p:cNvPr>
          <p:cNvPicPr>
            <a:picLocks noRot="1" noChangeAspect="1"/>
          </p:cNvPicPr>
          <p:nvPr>
            <a:wavAudioFile r:embed="rId2" name="9a2.wav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2" name="9a2.wav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8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;</a:t>
            </a:r>
            <a:endParaRPr lang="cs-CZ" dirty="0"/>
          </a:p>
        </p:txBody>
      </p:sp>
      <p:pic>
        <p:nvPicPr>
          <p:cNvPr id="4" name="9a.wma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4"/>
          </p:nvPr>
        </p:nvPicPr>
        <p:blipFill>
          <a:blip r:embed="rId9" cstate="print"/>
          <a:stretch>
            <a:fillRect/>
          </a:stretch>
        </p:blipFill>
        <p:spPr>
          <a:xfrm>
            <a:off x="4495800" y="3665538"/>
            <a:ext cx="304800" cy="304800"/>
          </a:xfrm>
          <a:prstGeom prst="rect">
            <a:avLst/>
          </a:prstGeom>
        </p:spPr>
      </p:pic>
      <p:sp>
        <p:nvSpPr>
          <p:cNvPr id="41988" name="AutoShape 4" descr="Výsledek obrázku pro transport zajatců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1990" name="AutoShape 6" descr="Výsledek obrázku pro transport zajatců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1992" name="Picture 8" descr="http://www.evzi.estranky.cz/img/mid/233/transport-ruskych-valecnych-zajatcu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4199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41999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3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527467139"/>
              </p:ext>
            </p:extLst>
          </p:nvPr>
        </p:nvGraphicFramePr>
        <p:xfrm>
          <a:off x="9144000" y="4424008"/>
          <a:ext cx="3456384" cy="2433992"/>
        </p:xfrm>
        <a:graphic>
          <a:graphicData uri="http://schemas.openxmlformats.org/presentationml/2006/ole">
            <p:oleObj spid="_x0000_s42004" name="Acrobat Document" r:id="rId11" imgW="5668166" imgH="3990476" progId="AcroExch.Document.11">
              <p:embed/>
            </p:oleObj>
          </a:graphicData>
        </a:graphic>
      </p:graphicFrame>
    </p:spTree>
  </p:cSld>
  <p:clrMapOvr>
    <a:masterClrMapping/>
  </p:clrMapOvr>
  <p:transition spd="slow" advClick="0" advTm="3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18889 0.00301 L -1.44497 0.01366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00" y="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99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11a2.wav">
            <a:hlinkClick r:id="" action="ppaction://media"/>
          </p:cNvPr>
          <p:cNvPicPr>
            <a:picLocks noRot="1" noChangeAspect="1"/>
          </p:cNvPicPr>
          <p:nvPr>
            <a:wavAudioFile r:embed="rId2" name="11a2.wav"/>
          </p:nvPr>
        </p:nvPicPr>
        <p:blipFill>
          <a:blip r:embed="rId12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8" name="13 1.wav">
            <a:hlinkClick r:id="" action="ppaction://media"/>
          </p:cNvPr>
          <p:cNvPicPr>
            <a:picLocks noRot="1" noChangeAspect="1"/>
          </p:cNvPicPr>
          <p:nvPr>
            <a:wavAudioFile r:embed="rId3" name="13 1.wav"/>
          </p:nvPr>
        </p:nvPicPr>
        <p:blipFill>
          <a:blip r:embed="rId12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9" name="11b2.wav">
            <a:hlinkClick r:id="" action="ppaction://media"/>
          </p:cNvPr>
          <p:cNvPicPr>
            <a:picLocks noRot="1" noChangeAspect="1"/>
          </p:cNvPicPr>
          <p:nvPr>
            <a:wavAudioFile r:embed="rId4" name="11b2.wav"/>
          </p:nvPr>
        </p:nvPicPr>
        <p:blipFill>
          <a:blip r:embed="rId1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0" name="11c2.wav">
            <a:hlinkClick r:id="" action="ppaction://media"/>
          </p:cNvPr>
          <p:cNvPicPr>
            <a:picLocks noRot="1" noChangeAspect="1"/>
          </p:cNvPicPr>
          <p:nvPr>
            <a:wavAudioFile r:embed="rId5" name="11c2.wav"/>
          </p:nvPr>
        </p:nvPicPr>
        <p:blipFill>
          <a:blip r:embed="rId1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2" name="11a2.wav">
            <a:hlinkClick r:id="" action="ppaction://media"/>
          </p:cNvPr>
          <p:cNvPicPr>
            <a:picLocks noRot="1" noChangeAspect="1"/>
          </p:cNvPicPr>
          <p:nvPr>
            <a:wavAudioFile r:embed="rId2" name="11a2.wav"/>
          </p:nvPr>
        </p:nvPicPr>
        <p:blipFill>
          <a:blip r:embed="rId12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3" name="11b2.wav">
            <a:hlinkClick r:id="" action="ppaction://media"/>
          </p:cNvPr>
          <p:cNvPicPr>
            <a:picLocks noRot="1" noChangeAspect="1"/>
          </p:cNvPicPr>
          <p:nvPr>
            <a:wavAudioFile r:embed="rId4" name="11b2.wav"/>
          </p:nvPr>
        </p:nvPicPr>
        <p:blipFill>
          <a:blip r:embed="rId1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4" name="11c2.wav">
            <a:hlinkClick r:id="" action="ppaction://media"/>
          </p:cNvPr>
          <p:cNvPicPr>
            <a:picLocks noRot="1" noChangeAspect="1"/>
          </p:cNvPicPr>
          <p:nvPr>
            <a:wavAudioFile r:embed="rId5" name="11c2.wav"/>
          </p:nvPr>
        </p:nvPicPr>
        <p:blipFill>
          <a:blip r:embed="rId12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5" name="13.wav">
            <a:hlinkClick r:id="" action="ppaction://media"/>
          </p:cNvPr>
          <p:cNvPicPr>
            <a:picLocks noRot="1" noChangeAspect="1"/>
          </p:cNvPicPr>
          <p:nvPr>
            <a:wavAudioFile r:embed="rId6" name="13.wav"/>
          </p:nvPr>
        </p:nvPicPr>
        <p:blipFill>
          <a:blip r:embed="rId12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6" name="13 1.wav">
            <a:hlinkClick r:id="" action="ppaction://media"/>
          </p:cNvPr>
          <p:cNvPicPr>
            <a:picLocks noRot="1" noChangeAspect="1"/>
          </p:cNvPicPr>
          <p:nvPr>
            <a:wavAudioFile r:embed="rId3" name="13 1.wav"/>
          </p:nvPr>
        </p:nvPicPr>
        <p:blipFill>
          <a:blip r:embed="rId12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0" name="13 1.wav">
            <a:hlinkClick r:id="" action="ppaction://media"/>
          </p:cNvPr>
          <p:cNvPicPr>
            <a:picLocks noRot="1" noChangeAspect="1"/>
          </p:cNvPicPr>
          <p:nvPr>
            <a:audioFile r:link="rId7"/>
          </p:nvPr>
        </p:nvPicPr>
        <p:blipFill>
          <a:blip r:embed="rId1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8" name="11b2.wav">
            <a:hlinkClick r:id="" action="ppaction://media"/>
          </p:cNvPr>
          <p:cNvPicPr>
            <a:picLocks noRot="1" noChangeAspect="1"/>
          </p:cNvPicPr>
          <p:nvPr>
            <a:audioFile r:link="rId8"/>
          </p:nvPr>
        </p:nvPicPr>
        <p:blipFill>
          <a:blip r:embed="rId1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9" name="11c2.wav">
            <a:hlinkClick r:id="" action="ppaction://media"/>
          </p:cNvPr>
          <p:cNvPicPr>
            <a:picLocks noRot="1" noChangeAspect="1"/>
          </p:cNvPicPr>
          <p:nvPr>
            <a:audioFile r:link="rId9"/>
          </p:nvPr>
        </p:nvPicPr>
        <p:blipFill>
          <a:blip r:embed="rId18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7" name="11a2.wav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0"/>
          </p:nvPr>
        </p:nvPicPr>
        <p:blipFill>
          <a:blip r:embed="rId19" cstate="print"/>
          <a:stretch>
            <a:fillRect/>
          </a:stretch>
        </p:blipFill>
        <p:spPr>
          <a:xfrm>
            <a:off x="4495800" y="3663950"/>
            <a:ext cx="304800" cy="3048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cs-CZ" dirty="0"/>
          </a:p>
        </p:txBody>
      </p:sp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49153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238725064"/>
              </p:ext>
            </p:extLst>
          </p:nvPr>
        </p:nvGraphicFramePr>
        <p:xfrm>
          <a:off x="-3857684" y="-1214470"/>
          <a:ext cx="15859236" cy="10394205"/>
        </p:xfrm>
        <a:graphic>
          <a:graphicData uri="http://schemas.openxmlformats.org/presentationml/2006/ole">
            <p:oleObj spid="_x0000_s49160" name="Acrobat Document" r:id="rId20" imgW="11344265" imgH="8019997" progId="AcroExch.Document.11">
              <p:embed/>
            </p:oleObj>
          </a:graphicData>
        </a:graphic>
      </p:graphicFrame>
      <p:sp>
        <p:nvSpPr>
          <p:cNvPr id="6" name="TextovéPole 5"/>
          <p:cNvSpPr txBox="1"/>
          <p:nvPr/>
        </p:nvSpPr>
        <p:spPr>
          <a:xfrm>
            <a:off x="785786" y="571480"/>
            <a:ext cx="11215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/>
              <a:t>CESTA ZA TATÍNKEM DO NĚMECKA</a:t>
            </a:r>
            <a:endParaRPr lang="cs-CZ" sz="3600" dirty="0"/>
          </a:p>
        </p:txBody>
      </p:sp>
      <p:pic>
        <p:nvPicPr>
          <p:cNvPr id="21" name="Picture 5" descr="https://www.email.cz/download/i/c7R5eZB4MxffP3LYPSbuHRSoP7sOLrw2kN5vWKXl730yJ2qruy-fUvrpPPMGdUh_IwFUCy0/P.jpg"/>
          <p:cNvPicPr>
            <a:picLocks noChangeAspect="1" noChangeArrowheads="1"/>
          </p:cNvPicPr>
          <p:nvPr/>
        </p:nvPicPr>
        <p:blipFill>
          <a:blip r:embed="rId21" cstate="print"/>
          <a:srcRect l="42305" t="25418" r="44933" b="53144"/>
          <a:stretch>
            <a:fillRect/>
          </a:stretch>
        </p:blipFill>
        <p:spPr bwMode="auto">
          <a:xfrm>
            <a:off x="5868144" y="1124744"/>
            <a:ext cx="3686726" cy="348190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 advClick="0" advTm="4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6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26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07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334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54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883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31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>
                <p:cTn id="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10a2.wav">
            <a:hlinkClick r:id="" action="ppaction://media"/>
          </p:cNvPr>
          <p:cNvPicPr>
            <a:picLocks noRot="1" noChangeAspect="1"/>
          </p:cNvPicPr>
          <p:nvPr>
            <a:wavAudioFile r:embed="rId1" name="10a2.wav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7" name="10a2.wav">
            <a:hlinkClick r:id="" action="ppaction://media"/>
          </p:cNvPr>
          <p:cNvPicPr>
            <a:picLocks noRot="1" noChangeAspect="1"/>
          </p:cNvPicPr>
          <p:nvPr>
            <a:wavAudioFile r:embed="rId1" name="10a2.wav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5" name="10a2.wav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sp>
        <p:nvSpPr>
          <p:cNvPr id="7170" name="AutoShape 2" descr="Výsledek obrázku pro komunisti v čr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172" name="AutoShape 4" descr="Výsledek obrázku pro komunisti v čr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176" name="Picture 8" descr="http://img.blesk.cz/img/1/full/1435102-img-ksc-kscm-komunismus-komuniste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 r="49190"/>
          <a:stretch>
            <a:fillRect/>
          </a:stretch>
        </p:blipFill>
        <p:spPr bwMode="auto">
          <a:xfrm>
            <a:off x="4690488" y="0"/>
            <a:ext cx="4453512" cy="6858000"/>
          </a:xfrm>
          <a:prstGeom prst="rect">
            <a:avLst/>
          </a:prstGeom>
          <a:noFill/>
        </p:spPr>
      </p:pic>
      <p:pic>
        <p:nvPicPr>
          <p:cNvPr id="6" name="Picture 4" descr="E:\obrázky a rozhovor\projekt pribehy nasich sousedu\20150401_163703.jpg"/>
          <p:cNvPicPr>
            <a:picLocks noChangeAspect="1" noChangeArrowheads="1"/>
          </p:cNvPicPr>
          <p:nvPr/>
        </p:nvPicPr>
        <p:blipFill>
          <a:blip r:embed="rId8" cstate="print"/>
          <a:srcRect l="55801" t="4166" r="16154"/>
          <a:stretch>
            <a:fillRect/>
          </a:stretch>
        </p:blipFill>
        <p:spPr bwMode="auto">
          <a:xfrm>
            <a:off x="0" y="0"/>
            <a:ext cx="4714908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10b2.wav">
            <a:hlinkClick r:id="" action="ppaction://media"/>
          </p:cNvPr>
          <p:cNvPicPr>
            <a:picLocks noRot="1" noChangeAspect="1"/>
          </p:cNvPicPr>
          <p:nvPr>
            <a:wavAudioFile r:embed="rId2" name="10b2.wav"/>
          </p:nvPr>
        </p:nvPicPr>
        <p:blipFill>
          <a:blip r:embed="rId8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3" name="12.wav">
            <a:hlinkClick r:id="" action="ppaction://media"/>
          </p:cNvPr>
          <p:cNvPicPr>
            <a:picLocks noRot="1" noChangeAspect="1"/>
          </p:cNvPicPr>
          <p:nvPr>
            <a:wavAudioFile r:embed="rId3" name="12.wav"/>
          </p:nvPr>
        </p:nvPicPr>
        <p:blipFill>
          <a:blip r:embed="rId9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9" name="10b2.wav">
            <a:hlinkClick r:id="" action="ppaction://media"/>
          </p:cNvPr>
          <p:cNvPicPr>
            <a:picLocks noRot="1" noChangeAspect="1"/>
          </p:cNvPicPr>
          <p:nvPr>
            <a:wavAudioFile r:embed="rId2" name="10b2.wav"/>
          </p:nvPr>
        </p:nvPicPr>
        <p:blipFill>
          <a:blip r:embed="rId10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0" name="12.wav">
            <a:hlinkClick r:id="" action="ppaction://media"/>
          </p:cNvPr>
          <p:cNvPicPr>
            <a:picLocks noRot="1" noChangeAspect="1"/>
          </p:cNvPicPr>
          <p:nvPr>
            <a:wavAudioFile r:embed="rId3" name="12.wav"/>
          </p:nvPr>
        </p:nvPicPr>
        <p:blipFill>
          <a:blip r:embed="rId10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7" name="13.wav">
            <a:hlinkClick r:id="" action="ppaction://media"/>
          </p:cNvPr>
          <p:cNvPicPr>
            <a:picLocks noRot="1" noChangeAspect="1"/>
          </p:cNvPicPr>
          <p:nvPr>
            <a:audioFile r:link="rId4"/>
          </p:nvPr>
        </p:nvPicPr>
        <p:blipFill>
          <a:blip r:embed="rId11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8" name="12.wav">
            <a:hlinkClick r:id="" action="ppaction://media"/>
          </p:cNvPr>
          <p:cNvPicPr>
            <a:picLocks noRot="1" noChangeAspect="1"/>
          </p:cNvPicPr>
          <p:nvPr>
            <a:audioFile r:link="rId5"/>
          </p:nvPr>
        </p:nvPicPr>
        <p:blipFill>
          <a:blip r:embed="rId11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6" name="10b2.wav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6"/>
          </p:nvPr>
        </p:nvPicPr>
        <p:blipFill>
          <a:blip r:embed="rId12" cstate="print"/>
          <a:stretch>
            <a:fillRect/>
          </a:stretch>
        </p:blipFill>
        <p:spPr>
          <a:xfrm>
            <a:off x="4495800" y="3663950"/>
            <a:ext cx="304800" cy="3048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cs-CZ" dirty="0"/>
          </a:p>
        </p:txBody>
      </p:sp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47105" name="Object 1"/>
          <p:cNvGraphicFramePr>
            <a:graphicFrameLocks noChangeAspect="1"/>
          </p:cNvGraphicFramePr>
          <p:nvPr/>
        </p:nvGraphicFramePr>
        <p:xfrm>
          <a:off x="-2928990" y="-1428784"/>
          <a:ext cx="12715932" cy="9536949"/>
        </p:xfrm>
        <a:graphic>
          <a:graphicData uri="http://schemas.openxmlformats.org/presentationml/2006/ole">
            <p:oleObj spid="_x0000_s47111" name="Acrobat Document" r:id="rId13" imgW="11344265" imgH="8019997" progId="AcroExch.Document.11">
              <p:embed/>
            </p:oleObj>
          </a:graphicData>
        </a:graphic>
      </p:graphicFrame>
      <p:pic>
        <p:nvPicPr>
          <p:cNvPr id="15" name="Picture 2" descr="E:\obrázky a rozhovor\projekt pribehy nasich sousedu\20150401_163203.jpg"/>
          <p:cNvPicPr>
            <a:picLocks noChangeAspect="1" noChangeArrowheads="1"/>
          </p:cNvPicPr>
          <p:nvPr/>
        </p:nvPicPr>
        <p:blipFill>
          <a:blip r:embed="rId14" cstate="print"/>
          <a:srcRect t="20622" b="11327"/>
          <a:stretch>
            <a:fillRect/>
          </a:stretch>
        </p:blipFill>
        <p:spPr bwMode="auto">
          <a:xfrm rot="5400000">
            <a:off x="-91331" y="91331"/>
            <a:ext cx="2558925" cy="2376264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7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87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12a2.wav">
            <a:hlinkClick r:id="" action="ppaction://media"/>
          </p:cNvPr>
          <p:cNvPicPr>
            <a:picLocks noRot="1" noChangeAspect="1"/>
          </p:cNvPicPr>
          <p:nvPr>
            <a:wavAudioFile r:embed="rId1" name="12a2.wav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4" name="12a2.wav">
            <a:hlinkClick r:id="" action="ppaction://media"/>
          </p:cNvPr>
          <p:cNvPicPr>
            <a:picLocks noRot="1" noChangeAspect="1"/>
          </p:cNvPicPr>
          <p:nvPr>
            <a:wavAudioFile r:embed="rId1" name="12a2.wav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3" name="12a2.wav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4495800" y="3663950"/>
            <a:ext cx="304800" cy="3048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7650" name="AutoShape 2" descr="Výsledek obrázku pro charta 77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7652" name="AutoShape 4" descr="Výsledek obrázku pro charta 77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7654" name="AutoShape 6" descr="data:image/jpeg;base64,/9j/4AAQSkZJRgABAQAAAQABAAD/2wCEAAkGBxQTEhUUExMWFhUXGCIaGBgYGBwgHBscHh0dHBwfHB0fHSggGx0lHBwdIjEhJSkrLi4uHB8zODMsNygtLisBCgoKDgwOFw8QFywcHBwsLCwsLCwsLCwsLCwsLCwsLCwsLCwsLCwsLCwsLCwsLCwsLCwsLCwsLCwsLCwsLDc3N//AABEIALsBDgMBIgACEQEDEQH/xAAcAAACAgMBAQAAAAAAAAAAAAAGBwQFAgMIAQD/xABJEAACAgAEAwYDBQQGBwgDAQABAgMRAAQSIQUGMQcTIkFRYTJxgRRCkaGxI2LB0RVDUpLS8CQzRIKy4fFTVGNyg5OiwiVzsxb/xAAXAQEBAQEAAAAAAAAAAAAAAAAAAQID/8QAGREBAQEBAQEAAAAAAAAAAAAAABEBITES/9oADAMBAAIRAxEAPwCE0g1X+H8MaxLZ2B3+v/TGlJidxHW3Vjj5tdbuq+wH8TjLomxnfcH5euI2Yzips5AvYXiRywMtLm4YJHZzI1HS37pO9bDpg1zvZFlpHL/aJ19vARXp8OCbpJ82ZgPN4dwEA/Mn+OCbhWcRY4yzAaVGxvpt0Fb4O+IdjEEjs4zUq35aFNfpi74V2cwwqo7wuw2LMg3rp54RKFMjxuHxsDq8FdDtfnsPLEjgecjCnfyPl7nBpDyjGmrQQNX7v/PG3LcsIgoUdvTBaXfG80phNEbsfLfC150luZB5LGB+bb46EznKIdQPB1vcf8sL3nTsszk+Y1wCEoEVQC5B2snYr74FLHgy/EavpX54tJF/ZyH0U/p6YMeC9lWdRW7xUBLdA6nasSeI9nGbEMgSIM2g0Ay2fYb4JSuyccZ0d4+gaSb0k76moUN/ri6gOSumKDzupPwoLidP2b8R0p/or/Dv4k2Nk/2vfEGTkDiI65Ob6Lf6HFG2ZMgdTCRL+6oEu+/n+z2xph+xk2xjH/u/4friLLydnl65PMf+0/8AAYjNy5mh1ys4/wDRk/w4CccplA1iZCK8+86/RPpgn4M8awVG5UEGmUEjqdXWjdbDy64BW4NOvWGUfONv5YLeD8Pf7NECpHxHex1Y4gj5+g+uO9FANQ/P8cSIIiKo7Hp74sYeEMWAUCya36H5+WNC5KWGTuX9SB6D1GCoXEkNDAxxTLV4vffBzJkjZGncdD+G4/TfFbm+Cs66SL9hV+uAB6x7gxh5OBBssKrrX8sfZ7lNUNAufnX8sVAfWPGFYIJuA0CfFsCfyv0xQSfLAYXjzHpGPKxB9idw3zxBrFlw6M6b98BLB98YLIcZsuI7YKzfMsDsxxv4dm2ZjqYna8VkrYkcO6n5fywB+Mte351ih5xyh7lXrZWo+4Pn+P64IoJNj/zxlm8l3qNGdlZa3/I/jgoR7Mj/APlMp/8At/8Aq2OoBjmPkSFouK5ZG2Kzgfwx023Q11rFY1phzisxAvqRdGiR1o9DXtjasoIu9rr86/XELgUgOXiugdNEfvD4h87BxVRZiYQK1pX2jSdjenv9PrV4gJC2PtQ6YpOIcWCd+dS3EVpbpiKVm2+TV9MbM/xLupJGCvIFiViq6aALN4tyD5G+vTFIs5cwq1qZVvpZAx886hdRZQvqSK/HEGaXu4AXOsllBIA++4A+guvpjdnCruImANoWN/3Rt72d/bATAcYCdT95fxGNPCsyJIUdehHzojYi/Yg4rM1wqKTMRaVjUQN3jgILJoiPcDYA21ewwRd6x6jGWB/mHLwMyQtlw7TtuQq2FFFmLdR5D64vwAB6AYg9x9jwMPXHxcXV7+mKPcfVj68fXgNOZmRFLOVVR1J6CzQ/M405nNwqW7x4wUXW+oqNK7gM19Bsdz6Y2cRyazRSROPC6lT8iKwJ8F5fmbL5v7chaSdREVjZdRjjTQukk0GY6m3PVt8AUSyQgkMYwQupgdOynYMfQWOvtjCEZdwWUQsB1I0mvmR0wBZnl/NyjPkrMwfI9xGZu5EjuCzAARbad+rUbOPspwOf/SiYnPeZAxWYki8Y1UoRD+0Jv4j0qvPBTC+xQn+rj/ur/LGDcKgP9TH/AHF/lgJ5iyCyxZGKXKvuiHMSrAzuiIAe6BRSwLNsfQavXF/GGPEY3VHETZMiyrBQe8UgEEeFqPQ74gspOA5ZgQcvEQdj4B/LFU3Z9w0/7HF+B/ngmx9igVbs54Yf9jj/ABf/ABY1t2Z8L/7ov0eT/HgvrHmBQY/Zbws/7NXylk/xY9Xsy4eBSxOB7SN/EnBlj44FKPtF5LyuUyhli16y6qNTWN7vy9BhUSLh5dtDf6JEPWa/wVv54Sb4jSszC743ZA7nfyx5mRjzKmicAwssaG/z/wCmLPLSAjc7nof4Yr1KiiTd/wCQfljPWCdug/E4Kn8P4Mkudys6kB0mS/3lB/XDmwouB5qp4r2/aLX94Yt+Y+0lssshECsUfRRYi9yL6e2DO4YMeWRWLBQCepHr6/P3xj9jTTp0jTq1V+9q13/e3wmV7cJf+5x/+63+HDB4fzoJAtxVqAPxeo+WCQT/AGZdLLWzXqHrfXGEeSQEkDcoEO5PhW6H5n8cVTcyqOqHrXXG2LmBGXVpNfMYE1ObIIY1i30rprffwkEb/QY8l4bGzl3RXJUL4gCABfSxt1N/TFdmOaIkFkNXsB/PApmu2TJxyvGYcwdDFdQWOjW237S8CaPeG5BYE0JenUzAbeHUS1ChsATsMY8OyAi7w6ixkcuSfegAPYAUMDGR7TcjIga5VvyZNxvXkTjPOdpWQiXW0j1dbROf4YE0SrkB35mLEnQEUeSi7NfM1+AxszwPdPQs6DQHmaO2KHO89ZKKKOaSYqkvwHQ5vYN0C2NiMQ07T+GH/agPnHIP/pgTVlwPLSiVWm+7l1VKWgLrWrbnxAqv08sRs9lm1TeAtO0yGF9Pwp4OjVSqBrsX5n1xqXtK4Yf9sT6hx+q42r2hcM/77D9WI/UYHVJxuFu9zOlR3n2qMppjbvitQ33cg2UbN1BHxXghg0fbJftHxh1+z6r06NC/B5Fteq/Pp7Y3ZHnDIzMEizkDsbpRILNCzt7AE4sX4nCDRmjB9C6g/heAFpWkOfOZDyiONxBoo90Y6Idj5ahKRv6LjVmuH5nvcwyyyd3JmoxWsju9Jia032VvErL52PfBimdjPSRD8mH88bRID5j8cCqLNAx5oNI7sskirGFlICeHo0YIDAsCSd+vtjTBLmWbQAwBzTHvCwru1aygHXcCgPngi7pdWrSur1oX+OMtI9Pf64orsh3hkkLM5HeEKPBpCjaumrreNmbzpVmUKxOkVQ2skgX6bgYlLAoOoCj/ADx7JErXY69fp0xBHlzBXX08EYb6+L+WIWd4hItENGiiIO2tSSx3sLTCth74s5curGze4o79R6H1xqzeQSQMGvxKBY6iiSCvoQTeAiZ3i5SJHWMlmXWUOxVAupiR1sbCvUjGzi/EjDCZlCsqrq3Ygn+yFpTZPQD1Ix9meDxySF5CzeDQBqIAG5NaaNte9+gxDm5fYx5eMTtUBsalVtRGyFhteny9wDiifl889QiSPQ8oJK6r0EDVV1ufLE7ERcoSY2d9TIDZ01ZYVdXtiXgFt2yupSBS1fE3n+6PIH1wpXyyn76/i3+DDJ7ZpCZoV9I7/Fj/ACGFoUOI1niHPlqPVT/vDGEEJ1HGWaWse8PbxHby/lgDaKHbc1ja5AFfX6Y18tQzZpJpYRGI4diZHrUavSoCmtvX1GJCSKwVgb1flgqRw028bf8AiLXvTD3/AM74q+f4/Bmd+k7f/wBGxcZWEal6iiP1Bxq7RMqBDmyP+1J/GT/ngmlFeG1yiS8ULXfg6b+W2FOcPDkDJA5eFv8Awx0wEsxnSfc9PxxIhUiPcdT0xZDLlVDXuDja2WLJd4FCfGwaWtuv8sJbirXNKfVz+uH9xbKWF9RZ6YQXE1/bSj/xG/4jgat+F13S+u/64w4057n/AHh+hxccE4S8uXUQoWlYUg9yTf4Cz9MWnaLyfk8nly0c2YM40qUcHQzbansrsKJqmq9h0OCK7nnbIZAfP8o4/wCeAW8H/aRBoyuQX2f/AIIcAGA+JxsMD6A5UhD0Y9DXWvUe4xnw6DXLGlganVbboLIFn23w5ebeIvwmKB1ykMs8ikSZhrZBpoaQu1WDe1AWeuAWXIshGdiI32cfjGw/jg45qe8y49GHnXkMD+X5gyks6zjLLlZVsuI2PdyXt4VIpG3PoD6+szi04kzEkgNqzWDd9RsLBI29jgMsvNp/TG5J269L6DzJxoi3+719cWvCuHvK6rQtiAL6X7+2A0xZqZQDqP4n+eMo+J5japH3PQMfn64OuIcoww5d2eQgqLZ/ugAbnT1AHXqTgNfL3VAH09/T6GsBozPEcyy7TyBh0AdwR+eJXDeZJyu884kB8QLmqoeRPW/pjzL5PTRoA/njPM5JkXvVVd2ojbcbkn9P83grXxTnTNxRPWYfVRCmlO9bUawJwdpfE1/2tj/5kjP/ANMWPNdGAkdKv9NsCPBuBZjNEiCJpCOtVt9ScAUR9rPEx/XI3ziT+AGJ+U7YuIXTDLt842H6SYAuKcLmyz93PGY260a6exBIONGWPiBwQ64O1Wb70MR+RYfxOJ+X7V0/rMsw/wDK4P5EDCmR7F42xJqZR6kD8dsAV9pXEe+zZIBAVEFHytdfl/5sBy4vOa5LzeY9BKyj5KdI/IYokGAj5nGrJjxHfy6n6YlTpiPGtHBRzy5w7J/0VqzHhLSGVBI1JI8dqF1aaANHwnffFDyzzDEmiFlKgndiRpBJvoei+XXbDTzfB434FFG5WECFG1BdQU0PEwA2sm2bysnyvCJ4tw6TLyNFMuh1NEbfMb9CCKN4BxSq5jYxAO5H7MepPw/S+pwG9pGVzUEgXMZlX79O8ZUUhLvovW9x7Yndm88qZeZ4lLsjLpUKWJkY1q6bKF07b1V3vtnzzyVnWzKOzvmTPYU6dIRrOlKshFAo302b6sN0sAuOjuSMt/oeXI/7JenyxX5PsfyYhVZWlaXT4nVqGrz0qRVfO8FnCcskEAjDjRENOrbatrPleGo9OVta/hjXOywxO8jBURSzMegA3OKfPc95NWWKFmzMqhiAhH3VJNsxCkmqAF74I1jTMQVJH4JU8cb0dmG6t69awCgznO2Yzsjx8PywYRozkvuxVepCggA7il3JwJRci8QnRpxlm0sWYnUg3sk7FrG4P5YePEuRIJI9CySxx0AIlaowB18Io3V7k9d98D2WzCZThZ7nMStArFLiy62C0h133hbTV6SW2HXAC3IvEoteRgRz3zEA6fu7Emz06XtiT2sZXOv3zGORYkiXvG13E1SeHQPW2sg7isCPZ8QnE8qelTAUeou1F+++OhObeCfbcrJlu87vvK8WnVVMG6WOtV1wCvlyeU4y+TgizBXu4pC9L41IEIFq3kSDv51gT555F+x5qHLQO87zLajSAbLFQBR9rvFnleQPs/FYMrmtUkM16XjtQ/gZqJu1IK7gG6+eDThvKcMPFIJIUzCwwxyn9sSUUghAIyx1AEu5o7GrHXAaOVeyfLxiF8yzNmFp3QOCgIaxQ0gkbVv74z7TuC52eOSOBR9nWrV9I6U1xkNZX1VhtRryxacydomWypdUUyTA6aUEbgebkaTpJAIva8JXj/PGezlrNOdJ/q08Kbew3P1JwBTluz3LKkkk2ZZY47Qy0oTvdgQoPiIVjXXcqw2rA7BxCKObuo5WMYO7uRoND7q6dhf3r6fPBF2b5McUjOTzOZlSLLguI46HeB2ti7G70tVbX4uuADjeUEUrourQGIRmWtSgkA+h6dRtgGjw/K96FCsuo9L2B9h8/L1xPhtSCtrW43o/iPPAvyFlpTl7YHTqPd2fLbp51d4z53jzgRpI43SCAhXlV/iLgGyOoAJq/ffBVb2gc6y5lzAjFYIyVA1ElydmLte46gDyxaclccGY/ZykCVenlrFdfmPPEfsdCTZsZWeNJIgGmVWW6kVQm/kRpY7EdVX0w0uJ9n+WsvlFGWnIY6lQspvqCpNL120lT1wKpYsoBv8Ah/1xtmFiyPlsOnt5YVfGc/nqOWmZk0jVIjCm9aY/ERttRrf0IxG5T45LDmIlDEozqrI3SiQNr6EXgPeY+MsZJYloRhiPU7bHf0sYYnZjzHBl+GsZgndLLolpRrBc+FiOsilaFjxCj1A2gc0dljQZSWdC8s4k1FVU7Rk9FG5YiwSfY4qOyvIrJNmu9y7SlYqsBQYiSQzeI7NQIFAm/TfBF5zZ2eZjN6s3lc0maQjVGtkNpO9LuR9NsKYWCQQQRsQeoPv6HDQ//wBT9jkeHI5IqjIxMfjR7rdnOpiWCKfIGt7ws83C60zI6h7ZSwPiF9QT8Q98ARcuRLNIkTOsanYuxoKOpJ9dvLB9xHl3LQZrJpBN3veSITup21Dex610wF9m84jmeSWMvGIm8PdltRsEAGvDv1b0w3+X88c08c82XSLU5WNtJLkBdWxrYdfEfSvPAAXOXAzE3eAlu8Heu9jT+0YlQo67efX6YicqxwJIWzMfe/CEiBGpy/Ta6rpe/piy5o4TM2YzAVXaOEWL6JGOgHlQB2AxJ4d2eHQHnlZGZdQREJIBrdmNKCLsr1wVq5iy2QZZA8UuRzAsqhDMregIHS/UUPnhfad8MXnXl140QvmO8EcfWTaTc7AbnULO2+1+mAZcpvuK2wMdIZDKGHLpEKcxxhR5BtIofK8CfLGUGZAz7xRS5iU6dlGmEKaC7/eHm256DoMGtjqT09/83gH5v5zjjSSGGTuioI1GNiD4CQIypAVrrc7dcESOKcQuaLL5bNKmZWVTLGq2GS/EHbT8QXc9OmDUYQ3ZRI5zjFVLOYnbc1vtVk+pJ398PcEge/TA1UiORoZCzlGLOT3dMQACqgE2ARQPz9N8J3hHAM3mUzXcE9y0mm2LBn3tXIXZxpazsRh08RjimVonGpRXeDUygA77lSLv0/HEvJZZI40jjULGqhVA6BQNh+GCVzdxHl3MQNTxdyyRlkoW0w1hGAonxeKtwLHlhu8c5yEC91CgaRVAYteiPYbHzYgdQPqRgH4vxQTZ3NnNF+8ifusuIvD3RBIEniNE2B1sbn6VfCuK3I5kPesXbVq8y4O5qvM2OnTBo2zxYfYBJ3pRn1AygA6GpiW0v5ALsvywmuD8XeNdGYUzIu8YJK6CSXPShILNgNsD0rfEvM8TnMJhq0E2rUSNmCkH3sivbb3wP8dziIoVNWo2W1EHz67AeWAdPI/EeG5hBDFEivAVYBwNZag3eBiSzHV1Nk3i94rzA0UQkiiGYNtaLIEbStklQ3xEdCNsIrsrz7pxOA6jplLqws0ajZtx0NEDG/i/M2ZAmSNdcOZVl8YPUjUxj3BG3rsfTBBynarlHUy1LFNuO7vUp01RYVQBs7rR2N+WBnmPtHzKZyN+4jUomlxqLLLGzB/RSvw7bne7872N2dJkcs2bzUrM6KCqR7KHYgKGbqwBO9Vjd/QSZ/MQo5AYTASUdzGVLMNqonSPLayem+CqvmPmp40eKLuminLypIF8QVpLU0yLpKhdNAEHreDJeHR5/hUOVijVJ5II5G0x6VSujMfQ6CALs/K8MGTgGWZ1dsvGzLQUlQdIXZavpXtiesKgkgAE1ZA610/DFZrl3gnF8zwnMS3CFmK6GWUHwiwx2BAN11uvMe9k/FHzGZjzvEFJjICRXEdBAY6tJFi0JJINk37AYJO1bhZy3FIc6y6onaNjqBK6o6tT16qt188G3PWUy+bgVA8Cux1K0gYugC6maNRv8K7gCiLxmZa1VRz+cxFlxJlwsMYAfvkb/V2Ph0hCSCa8XqR0xS8kc+Q5KBstKGlUSHumUA6lNFyel+MsbPkeuL7mPmCWdXyOVilnYKNblKSQMAwCkUApBqzXp13wtebuVpMn3TkuBpAa6tGI3A0k+E70cVBZ2cZMvxnMZlLki8ep3IV1MnivQuxGoFdtgCMH/MHGp45YxFC5jcEGQqzLq6IKQFktjZY7Up23vC97Jsj9nzHez5nSZ00rBTFpAxAVmoUAN/Lz6jfDpgKlRorTW1dKG22AVf8AQozfGZk754zEqPI0bNcqlUBUtq8IJCkBR5t574p+d+zdiy/YQSrzFXQihF5KzMxLkbnfpRFDfdyw8LiSV5lQCV1Csw6kDpf49fl6Y0cUyDTSRAtUSN3jr5uykGMeyhhqPuF98EqBPwNo8oYMvMYbNtI2pyL3kK6m8JO5voCbrAr2fZaPLZ3Px3ckumRdyRpOpgtnqfFd+h9sF3NXFRl0V3ZFQmm1Egkei0CPmTtQrz2V3CM5JnMw/dSKlNfeWCWUEgN0Grb5eWCtvA1yr8VWTXqkag0LvrUI8Wlv2h2PdupBDGyGXz623PHZ/m88Yz36MUaQhnAVVjZvAiqiEkqoFknfF/y7wfK6pR3Ubd6CkraV/a34rNdbvBHFOkCBGpEQBVJO2kCgLPmKrzwChz0C5FZYjErM1xx5hTRBC2yGt6BA6+p9Bg67MSJslUnj0OyAMLABANe9hj9NsVvNog4hLCkWYhNllVl38YBNFh5UDi95MyMWUR4EzAna9bhapeimqv06E3gL3O5JZLWyupSrafNSKIIO3n1q+uMMpFpqPXq0oBqLeP0Fiq3o74rspxmD7UyiSFR3Y03SsSWJYb1869Ti1nyXgYRaUZhWrTe3l5i9umCALjC5c5otmFYwxga3YMQ7FrVR61RO17DAXloss7yvLK0a6yIwsZYabvr5bVt1w2uYuWWzEehZzHsBWkFSAPTqD7g4XGf4W/DH05iIZiKTdKNLqHU0QaaqHyxNaxednn27M94ubMgQSRyhmUqSR4tK7AaWpSa6fXEznvhmXhy8saJcmYJN+UaitTE/dHXc9WY++DTJZR4wAZ3kAH9YFJ/FQv5g4THPnHnbPzBZ2iA0oFUgq2nbdj4RuzHxDFQe9mfCUhjY92quyrZu22LA6vQ35dOmDVzVbE7+XlhZdjb5l+/kmJKAJHGCRWxYnp6CsHubz516IkEjKAzDWBQJIG9HrTfhgMM5xiNBLQcmMgNoQk6ioICj750kGheN3A88JoUYEmx96r2JU3p2BsdNsC0HCzNLmm7pSyZosG101iKOlFqRpugfl8sFvDFfQO8UB63ptX50NsDSI7TY+44nmCynTLpYH1BQWK9NWBbhR/au5NAbfO8XfavxNcxxCR0BCpUWrfxFLs7jbc1Xtij4Zl7YB/vN1OwHlucBbZziCCIaRHZZtw3j2C7OL2XfY1vvgPzL6mJJ64dXCOyWLunbMv3j6TSQ+HS3X4jux9LFb9MJXMxFGZWBDKSCD1BGxBB6G8Bd8tPLHmonijaZowzBEB+8pT51bCzi8zXBMxFCzZnLvAEZQNRWqPx6d/ExAUbdAScUPCpe7zCEmVkUjvGj+MIfCdJO33h12Jodaw4e0FcvDwgRSO7OsaiNZXAlZrU6mBssw+8B74CZzbG+c4XIIlZ2kZQqgXWkqPoLBvAfzNkJskkGay+UEMqHXK4YsAFGjZCxpLff12xYcu8zxx8My0qM+qCQpOLvSGPid1AJZdwwA339sXHaLmcvNwyZ1zAdwi/A6kguyldQO6g9KFbHBV9y1xPMZrLZNywDOveTlVHw0dIF3pLeH6XVYvsoxDsupmAAPiHQkk7Ghe34VgP5By0jyRZhNSZUZOOONQ40uyiiWWrsbgH2PlWClYJ0eZw6srUUjN7EDffys+VeWDLDifFIlbQ6s2kggKpOpvICup6k+gG+KjPczZfRHmEiDza+6jQoRJZFkeIAoK3LHYDALzTzGcnxNSiyGK2EwOq3JFsQCNtNeW2kCqFHEfO85tJGcxlcqNMYAMkjVqHQgAGzR3skDbBYs+K83SZXMxHVoVmDGAAeGPbVbAnUN2o0Og2GGTxjhkWcy7RtRSRbDD3GxH0OObJ+LyZvNiR1AbRoCqNgBf8AzJOOjeVJh9iytkWYlUehIXy9dgTgaGMtwjJ8GhGazALOGCKwtmUNtSgmvh3NDoDj7hPa7kZpu7YSRL0V5AKJvz0k6fmfywUc0cFhzkBy8/RjakGmUgHxL7gE9bGOb87y2yZmLLLIkkkjaPASVBL6QNVAH1NWBvvgOqgcR8vLqL+gbSPoBf5kj6Y8igKxqituqhdR3uhVn5415ZliCRs41tZ3NFjepyB9bxUeQ8MXQUlYzgmz3oQ/SgoFD5Yq+YOUcvmEACLHIikRug06b3ohatb8vni+llCgk9AL23/IdcDvLXNaZ2WdY1dRCACHWiSxbcb9PD+eAj9nkF5fU1akYxkDpqjOhmHzr8MWfHOCvmGAM2mMUQoXxBxuGDX6+RGB/kzjUEDZ6GWVI9GcdlLsFBEtOACTubJ2wbxSqwBUhgehBsH6jECU5g4DHkZjDBJI1KHYuQSGN/DQBXwn88XvZbmAs5Q3bod761pIFf3jfvgC5v440+fneNWVdRWm6+HwH5XXTFhwficsP7ZNmUFQa6FlIv6E3g0v+0njKTZlY4ytQ2pNXbE+Ly6CgN/O8X/Zfxt5C8DtYUakHmBe9e242wsH223JO5vqSLNk+t/ridy/nTBmI2JYaWHwfFR2Pz28jgR0CcJntP4nLNm2g37uH4VC72VFsSN/OvTphpy8V0J3jRyGOrsIdQ+afFVeYv6Y1QZqLMEtEqtQ3LJR8QBFX5UPyHpgmcKDhHaVnI8u6OBICNEcjfEhrqTXj29d9uuKzjXExq7uaOB9J3KKxO/74IJ2N7kb3i15l4QqSZuLLrpijOorqvZACSLN/eO2KjLZdREjOsUrUaRmZCN9mDKQrL0Js2MBL4PzLNlcm8WXhCiUSW3n4VGphvepVYUOgA8zZxM7M+LZlIswcvl+/csup2kC0KahZ3Jwvs/m2b4thdgDYC/QfKt/bB52UZrRFML6yLf90/li7imLy3xqbvSk+ReAynWZFYPGWoDxEfCTQGNHNfOUbSrkMu476VxG7gn9mC+hqq/Hsauq2OLfhGe1Bt+n8hhA8XzPc8QlmjukzBYEGt9WrrvRvEQZdt2dRDlsnEqqkaazQ3v4QPwBP1xo4Vyd33D2zUbFXRCDGw6lTZIPUWCCPT88Lzi/EZMxI0szF3bqT/nYe2GDyTzaJGy0WYYMxmMDAitcEkKoA56E60UX16YoYvK2dzn9Hd+4hd6J0m0JVPDbsLt6X0HkMKXk3lSPiGYkbMThLLEIDblmBIJvoovqbsjB/wAwcQigyz8Oj1wxsDHHmmeozIV70oSSW0lWA1bjerwlouJSIXKvRdNB26qase22IHXluA5ThcDTRtJmFeRFLeAqAbAOwoqpbV89PpgmzmXhzuSfv0XS5cLduVbUUUpf3tXSvpgA5D4/mZ4ooIMsk6RQ93LTMmkb6Q2oFCepBW/Ppgy4Xx8xZc9/lJI1hJBZdBjBuwSQ1jqCWqupwAFn+GQ8LzHdxFnR4QZEdqMhR93PkFG9BfRuo3wveOcPkilJljKFzqUkHceemwLG4wYc2S5qfNO0ITMx7VIAoO4NjZgygMzV/HAxmuJzIqR5lGJiVhFrBBUsVNG/IFQa+nTFHQPZpmNXDoAWBdAQR5inYC16rYHQ4KLxzJyPzA+XzXfaGkQKe8RXKA3sCSOps9Dfnh55viBzHCzLGTEzw2pVjcclGt/OpAB74iBnnXMZePiuX15bvZCpYGNnDrQIF6T0JNXis5t4i2YidIsvEBFC7SqCDoJtVpVUq24ZlPTbejVLbIc3ZtcyuYMxeXQYw8lMVVjv1/zucFXJHDpOLT07d3Crasx3ZYEoF0xR6jbUKbq24JPxb4NCTs85Iy8sIlKMrpTJJZOvUobV10sospW3Rr3wccgHVkIQXsozqSBV6JXXoegIHTE7IctZeGEwQq0cZN0kjijQGxDWLrej6+uJPCODwZVNECCNLsgeZO5JJ3J+ZxWakZtVK6W6NY/LyPkaxVuuVyyXoVQpLaiLIJJYtZs9STeLSd+t1p9b3v5V8sLTtSOXeF9ctOoJRe8rU1bADzOIYruIdouZg4gsMcsc+XkdNOtAGUOQCNS18JO1jpWGY8ROYRQg8EbMGZiwGpgKo76jXXoACMJvmjhj5vI8OzS6xJK4ipqUBn2BjUKAE1JYIG4IO+GrwfM6uI5tderTBAOuw8U4b62N8FEErEV6/wCemK7JPOZmMkMaJpIVw9u1Nta0ABW/U4lyg96D5AAD5km/0GKrmPiTQz5MKNQklZGUFba42IqyL3AwCtzGUaXiGbjXIpmHOYpHe9MYYICzAEa1UFSQPXfqMMDhqnJZtIXlRYpl0QwoqqquN9WkEm2Orc7fCMWPAeAR+KdlfXLN9oVXoNExQJXhP9kb7kb4w43yguZnSeSaTVEQYgAoC0dRva2uh6VgUru0nlo5TNLOjtIsxJYkG1c2SLWlptyNrFYvOzbmTKwrIJpGRzv4ydBAvZR0LUOp3N0MXHa1bZaMaNIE3U9SdLeQ8vc4T0mXbxUGIFaqBpbNC/TfAGnaJM0swnEXdRlQFDUHeifEydR6Ud6A96F8jmAsgZrABvYb7fhiImrckk+5Jx9g0bq9pES5ZQpZ5hQIZSAQDvve23z3wS5PiuXzSRyCTu2dboPpcAGiDR3AbCAQ4KOEco5vMRiVU0oehc1q+Q6174iR5xrMEZ9xKQmp2Lg9DG17m9ztgMz6INShgSppTezDpY29KOLHnypOKzLYGqRVJ2NEhVN15+2DjJ9kDJMwbMI8ei1JjPxHamUMDVb2DioVGfzOvSK2RdIurI1Mws+fWvpg07K4DKuaRfjAVl/+QP8ADApzPwt8tmpYZNOpDXh+GqBBF79PXBD2T5vRnHFga4WABPVgQwH4AnF0GOU45JCuYuJgyRszXW1A0fxrAXybw8Zmo5RqV51Lb1fgl/K6wfcfjDZCeUEMTCyMRR8XQ9PTfETh3CIeHHLaiveulnxVbiMmt9ticQJrNR6WYehI/DbGETEGx1BB3Fjb1HniTxWLTNIp8mIxqRPCTfSsaEnM8TmeKKJ5C0cOru1PRdRtv8+XlivIxImWiR6YjnAHXZfzNHkJ3adnETRkeAX47FEi96XV+OL7iXPamOWISNHl82Se97tmkRQBG6hCdJvTQIbaztil7GEDcTQEAjupNiPbBly1wLLZji+euNHhgKrHEUBRDdEqDstMjbAblicTQJct5DLvDMcuJGAkJQsid6tAaSXHTpq0j13vHvGeOz6wizWrIxtwhACgk0hS1O1UfP2xYRcuxycwS5U6kgsyaImZN+7DDdSCPEb/AC88auf+TJMvmAmUaWcywuzq1M6RoVU+LqwOqq6/PAUWV4xmpY1Yw5d1YivAFLHUQPhoX16jyxYpzwcusuUkhKxM761jkDizYbSWUEeLfYjff52XLnBdMcBagIkMjDz3DEf8TYCOKcKnOphCa+NvXfcmruuvliCfw3geRzSuY8xPAVq+9jV13vpoN+WGP2ZyjIxPGoOYj1M8k0CXRIUL3ikh1pVatIa78q3UnK2a0SMCQAyeZ8wRX6nDK7LV7zP2GcBUZmAYgNQCjUPvAFro4BhZTnzISNoGYCtv4ZEdDt1+NQP8nGHNfMGWXJZlzOpTuygMT2+sggAFT13Fem5OCGSEEiwD8wDhO9r2S+wyQSZN2i74sHiXdCbBsIbG5JsVgLXk9WHDo2aeQSZiXv5JF0MwLIBVteny9+vrjLNvl8tBLPnZpswp+HLyH47IoBSa2868rvFdx/lyTLZOKVH7qbulaVVACNNVsSFqjsBt6DGHFOFzyZOOcTd4SmsBlFbjem6jrgoE5i55zWbzEcxIjWBg0MS7ohBFH947da6dAMMbsJeSU53MSNZYxp8tOtq+QDCsJVyp3BIv1GHJ2JZ14spNWXllUz7tHoNeBNipcMfXYHrghuuRgB7QeK5WPNZYZq9Ecckm17M1RofDvQ8R23usX2c5ogQN3hkiJX+shkUdf7RXT5+uEr2v8bTM5wdw4kjEKrqQ2pNs1WPSxgOgeDZjXDGwRkUopUMRdFQR0J6DbfEjOZhY0Z22VVLH5Dc4rchmhDl4VfqqRowBGzFQK3I8/TEV+KfaGMCwsYzYeQkBQo6/O+m2KkL3ta445lGVcAaCsilSaZWVhv6EHC6lkIGxIB67nf5+uJPOHHhm+IzTDdC2lL/sr4R+NE/XESUWMRWcMm1XjJnxj3DqAWVgCLUkEA/I+eNTHBW4Pg3yXN2YjgjRJ28IA0kKaFbUSvT64AjJtghly37NNJs+dYmqo+d4l+3ZkwqQiOd/UghWa/eSz9cOLkTnYZhctHL/AK6QOpI6Fowp/EqbwDc2ZTMZrNZqOHKtK8k4AlXdFjQWEVq0rudTHV5Vi65O5ejyufysDyhsyiyPIi2VUslKL6WBdn3HpisgHtCzPfcTzJUX+00ADe9IC7fUYoIV/WsGfHeHZjJZmdY01NIx/aFPhDMSKNkKST1Ppix5U7Ppnj1fs2rxGmBphsFsefXz64BgcAhiPBsrGUBSTQjL6l5AHP1JJwI9srmebulvRlou8bwkiz5WBS0o8z54M8llRHHk8szpeXqSYat1IBK7emo+XphMc+8TkfOznviUkbojnQQBpojbcAUbGAFnGMoujD1H6HGMmNd40LGXxOfcX/8AGziLmY6PtjFWx5IcAfdjqFeKxA+cTH6GPUP1GDbsmJbN8TcnrKPzeUjfAL2Pzj+lIzv/AKphub6KB/0HkNsW/JWe7vjIUMdMimxexOhmBI6f9cTQweE8PH9N5uUr0y0QDe7lr+tRjFictWfOcLlojl+6UKhOkiS26Xdkda8sSsx3cf2mZzQ7sazdeFFY9f8AeOBHsb5nlzcc0ctVAIwgA6KQw3NksfD1OIKDlCGTMz8TSWWYaGVqNW0JdyVoqSLj6VXUYh9t3ARA8E8I0wyAowVjp1iyNrrdb6f2cFXI9y8a4rMD4F0xn0JFD8tB/HGrtgzAk4U+wBjzISvTSzAfipB+uARuXnatACEM33lB36dasfQ4amQ4bmuX5BmJe7zEElRHS7KULENdMpJA0kbdfbCkjko2OoNjDm7SeLfa+FcPk6d/KhYD10sGH0a8UM2TijDMRQ914ZEdg+roU07VXmGvrhRdr/MBkbQ+TpIpu7ErOfEy6ZGUAAbFDV35mumGDzDxAx8V4bEG8LrMCP8AcFH8sK3ts4mv2hsqobwSCYkuCtvHRAXSCPI2WOICLhc8c/ClaOPuVd5PA0rSUVNbM+/3eg6Yz5XzvecERipfSJI6FeTtVX+6R+GBXhnFinAxFHXeMZ9TULRFOpqPW21KPxxZdlTtJkJ4mruVlP3twzKprTpI0bEk31J288AspxQT3GHd2L5yKHh0zyyLGgzFEuwCglYwNztvthKZz/WAbChXsL/64veW0E2cgycjuMvKwSVUdgHamKuRdagxQdPujAPDmHmKAatM0ZVBEbV1PxyNdb+QUHHO/MGeM2YllPVnJ+nQfkBi3zXJ7/0lLkcvUrIxALADw6QSW8gQGG4898DU0RV2U9VJB+YJB38+mCnbwHOQzZRIB3gWKGmYyMpMwCMRqBDHSr7fJhtWKvmjOyZPIQvlc1MvfRgMhKupVgNRBayp+R8ziJynmR/QzrGBHMJv9YWIF2CXY14QEOj3+uKPi/GVm4dl42BUxAxqLsvp0+LpsBZFYCiymVjGV77WNYl0d30JGkG1Pte4+WLSCaDwlkkNGyuoUw8xq2K/OjgYcGh/Zvb57X/DFlkH1A4ai/zGbEyqpzMgjXaNJVYhB6Wlj61iOeFX8OYy5/8AUK/8ariAW8sa3N4KsDwaWrARh+5LG35BicT+IJLoUaHUD903dflgavF9x/OR/slhQJpjGorsSfeuuC46VIFVQrESHhkCFykSKz/GyqAzfNupwqOKdoojYhS31I6YGs92kzFvCzAfPBmH3Hk4UJYINRq2O526bnpiJxTjsUKklgMc9ZjnzNN0mcfXFHxHjc0x/aSM3zOAOOYueimYklyjFXfZ3O+oDYCjtQ8sL7NZhnZnc2zEkk+ZPXGkPj68VWRa8YkY9x6MVH1Y+ma96A9hj0jGLnBG7I5pomDo7Iw6FSQfxGLrgWcKyiXWRJvUhcgrtW1D0Pngcc4+V8FNrJ8ckaOSGa8wsvws7E0RtvRA0jY02LDkbIpw3vZTmbSdNJlMWmNXW9IUhje7Ne1bYUOR4rJEwZGIOGtyb2nChHMpJ9RVfrjKp/AuUPtMscmXfM5eJJO+aVypbMSFgbsNuux3qvF5+RV2kcISfJT5dCBPKRJGljU8i6aABPmFC30xc5LjsciggGvljY/HIlvUSPpgjnWLs24mxKjKOK82ZAv46t/peGNmeXxmRleFxpJCMnUrzOhKs2nop87ZiTuK/RmJxSIi9X5HG0ZpCPiBGADOLxR5niuTePUWy7PqZaKFdB1Am7BDEAH1JHlhKdp76uKZolgbkoUfIAKB8/DjpeDLwqKjCIP3KX/hrGvLcNy0dlIolJNltK2Sd7J6k+5wCHfhsmV4ORIio84LCw3eaS69bFL4SNuv6Y39k0OaX7SscJIdUa3sIKLbja2JuqF4cfF+V8nmpBJOpkYLpAMjBaP7qkA3iwy3DoIrMSJG1adQAuvIWdyMCuXeZI9OYbdCfvd21qCCQRdD09MGfKPL0OZnymaykyloWR85G5KmMqbBU1RDBaq/f1pqZDkHh6OZDCs0jMWZ5Dqsk2Tp+Ab+gxK49ydk82qpLEAFNju6Q/K1F17YoWXIerMcZzWbWKXu3Wbu22om1Wg16Sa9DhVZyBkkdGvUrFWvrYNG/rjqLL8n5WJESJWQRhggEjkLq6kAtWrrv74jZDs9yCbvAJ5CbaSfxux9Te35YgUvZqsk2XlyiOER3Z5SR9wRr4R5C2635YDOIwhG0qwZdiCDtuBf1x0jx3lTvMv9nyjplEY3J3cY8QIII2Iq/PA3F2QZYZeSMyM8rbxykVo228INML9fyxQo5+HMMhHKUOlpnCsQaO0fn08iPocVXDyRYx0fluWXiyK5MiLNINqmtAB1FBVa6PnscBg7I5BmDP3kQTXq+zorEED7gdz5+pGAWMp619TjZwzh8uYkEcMbSOfur1rzPsMNvifZyJinc5ZMuAbYySs+oemlT9fiGLDgnZmsEglGalWUCgYVVAB6VTX9cQJebKPCWilg0vfVwwZaNbUwFX6g4y4zH4wAwPhG9/zw+n5NjDtKGZ8wR4ZpacqfUA7fywOcM7M5I1fVPDI0jBnEkJZQw1UVp1I+I39MFpEZmW+p8/XEbWPUfjjpscOhK/6pOo+6PUe2MJeHxf8AZR7AfcH8sSkczqwutQHveMSw9R+OOoBwyH/sY+n9hf5Yxl4ZDR/Yx9D9xf5YtI5h1e+PQcdK5jhMGr/URdR/Vr7+2PDwDKkm8tB1H9UnoPbEpHNgONivjoyDlzKEteVgOw/qk9PljVNyxk7H+iZfqf6pPQ+2L9Ec83jFm3w/Mty1kyoJysHn/Vr6n29sC3OfBMtGB3cES2hJpFG4ZB6ehOLUhUk48OHDxPlzKC6y0Q2HRB5tX6YGMzweARMwiW7617nCrAJiTkpSrAqaN4PeI8By6plyIVBcDV138K+/ucFEnJmS1L/o69f7T/4sQS+SeKyugUnxVt4Rpr5+vzwYrLqUlkFj938fngZ4XwqKCxEukempv4nFpBO1dT8OAtbUqP2YPl06D3x8GjBrTXpRNfj0xBXMsDV7X/PGh849kav09MSkWks6rdqTXpvf0xnHmI66MN/PFFns64ApuvsPUe2NzZl9DHUbBFe1kYUi2E8Y3N9autsZSTxgbmh06HfA+Z2IJJ8/QevpjwztrZb8IWwKGxwpBGksRG0g2264wd33qQ+1N+WBuSdtIO16q6Dp8qrEiNyXo9PTCkXH2iYC9bE+g03jJc7N5lv7o/hilvwavPWR9Lx461TAkEneiRf54VYvFzc9ne69V/54+fPZhRZA39EJ/H0wPgkLep7v+2388b4s091qP44JFunE5zfw/VWGI7cYzCyaaRl03q3ABuq6+mIUU7aiLPS/riUHO+58v0wpE2Hi0x2KJ+eNsvEZRvSUPn/PEKz4dzuT+hxhnnIRSCbJF74UjdPxbMV4UW/kf54wXPZw9FX6qf54+4fAGJ1aj+zU/E3U3fnjPNZZVQEXdnzP8TgP/9k=">
            <a:hlinkClick r:id="rId7"/>
          </p:cNvPr>
          <p:cNvSpPr>
            <a:spLocks noChangeAspect="1" noChangeArrowheads="1"/>
          </p:cNvSpPr>
          <p:nvPr/>
        </p:nvSpPr>
        <p:spPr bwMode="auto">
          <a:xfrm>
            <a:off x="57150" y="-1973263"/>
            <a:ext cx="5953125" cy="41243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7656" name="AutoShape 8" descr="data:image/jpeg;base64,/9j/4AAQSkZJRgABAQAAAQABAAD/2wCEAAkGBxQTEhUUExMWFhUXGCIaGBgYGBwgHBscHh0dHBwfHB0fHSggGx0lHBwdIjEhJSkrLi4uHB8zODMsNygtLisBCgoKDgwOFw8QFywcHBwsLCwsLCwsLCwsLCwsLCwsLCwsLCwsLCwsLCwsLCwsLCwsLCwsLCwsLCwsLCwsLDc3N//AABEIALsBDgMBIgACEQEDEQH/xAAcAAACAgMBAQAAAAAAAAAAAAAGBwQFAgMIAQD/xABJEAACAgAEAwYDBQQGBwgDAQABAgMRAAQSIQUGMQcTIkFRYTJxgRRCkaGxI2LB0RVDUpLS8CQzRIKy4fFTVGNyg5OiwiVzsxb/xAAXAQEBAQEAAAAAAAAAAAAAAAAAAQID/8QAGREBAQEBAQEAAAAAAAAAAAAAABEBITES/9oADAMBAAIRAxEAPwCE0g1X+H8MaxLZ2B3+v/TGlJidxHW3Vjj5tdbuq+wH8TjLomxnfcH5euI2Yzips5AvYXiRywMtLm4YJHZzI1HS37pO9bDpg1zvZFlpHL/aJ19vARXp8OCbpJ82ZgPN4dwEA/Mn+OCbhWcRY4yzAaVGxvpt0Fb4O+IdjEEjs4zUq35aFNfpi74V2cwwqo7wuw2LMg3rp54RKFMjxuHxsDq8FdDtfnsPLEjgecjCnfyPl7nBpDyjGmrQQNX7v/PG3LcsIgoUdvTBaXfG80phNEbsfLfC150luZB5LGB+bb46EznKIdQPB1vcf8sL3nTsszk+Y1wCEoEVQC5B2snYr74FLHgy/EavpX54tJF/ZyH0U/p6YMeC9lWdRW7xUBLdA6nasSeI9nGbEMgSIM2g0Ay2fYb4JSuyccZ0d4+gaSb0k76moUN/ri6gOSumKDzupPwoLidP2b8R0p/or/Dv4k2Nk/2vfEGTkDiI65Ob6Lf6HFG2ZMgdTCRL+6oEu+/n+z2xph+xk2xjH/u/4friLLydnl65PMf+0/8AAYjNy5mh1ys4/wDRk/w4CccplA1iZCK8+86/RPpgn4M8awVG5UEGmUEjqdXWjdbDy64BW4NOvWGUfONv5YLeD8Pf7NECpHxHex1Y4gj5+g+uO9FANQ/P8cSIIiKo7Hp74sYeEMWAUCya36H5+WNC5KWGTuX9SB6D1GCoXEkNDAxxTLV4vffBzJkjZGncdD+G4/TfFbm+Cs66SL9hV+uAB6x7gxh5OBBssKrrX8sfZ7lNUNAufnX8sVAfWPGFYIJuA0CfFsCfyv0xQSfLAYXjzHpGPKxB9idw3zxBrFlw6M6b98BLB98YLIcZsuI7YKzfMsDsxxv4dm2ZjqYna8VkrYkcO6n5fywB+Mte351ih5xyh7lXrZWo+4Pn+P64IoJNj/zxlm8l3qNGdlZa3/I/jgoR7Mj/APlMp/8At/8Aq2OoBjmPkSFouK5ZG2Kzgfwx023Q11rFY1phzisxAvqRdGiR1o9DXtjasoIu9rr86/XELgUgOXiugdNEfvD4h87BxVRZiYQK1pX2jSdjenv9PrV4gJC2PtQ6YpOIcWCd+dS3EVpbpiKVm2+TV9MbM/xLupJGCvIFiViq6aALN4tyD5G+vTFIs5cwq1qZVvpZAx886hdRZQvqSK/HEGaXu4AXOsllBIA++4A+guvpjdnCruImANoWN/3Rt72d/bATAcYCdT95fxGNPCsyJIUdehHzojYi/Yg4rM1wqKTMRaVjUQN3jgILJoiPcDYA21ewwRd6x6jGWB/mHLwMyQtlw7TtuQq2FFFmLdR5D64vwAB6AYg9x9jwMPXHxcXV7+mKPcfVj68fXgNOZmRFLOVVR1J6CzQ/M405nNwqW7x4wUXW+oqNK7gM19Bsdz6Y2cRyazRSROPC6lT8iKwJ8F5fmbL5v7chaSdREVjZdRjjTQukk0GY6m3PVt8AUSyQgkMYwQupgdOynYMfQWOvtjCEZdwWUQsB1I0mvmR0wBZnl/NyjPkrMwfI9xGZu5EjuCzAARbad+rUbOPspwOf/SiYnPeZAxWYki8Y1UoRD+0Jv4j0qvPBTC+xQn+rj/ur/LGDcKgP9TH/AHF/lgJ5iyCyxZGKXKvuiHMSrAzuiIAe6BRSwLNsfQavXF/GGPEY3VHETZMiyrBQe8UgEEeFqPQ74gspOA5ZgQcvEQdj4B/LFU3Z9w0/7HF+B/ngmx9igVbs54Yf9jj/ABf/ABY1t2Z8L/7ov0eT/HgvrHmBQY/Zbws/7NXylk/xY9Xsy4eBSxOB7SN/EnBlj44FKPtF5LyuUyhli16y6qNTWN7vy9BhUSLh5dtDf6JEPWa/wVv54Sb4jSszC743ZA7nfyx5mRjzKmicAwssaG/z/wCmLPLSAjc7nof4Yr1KiiTd/wCQfljPWCdug/E4Kn8P4Mkudys6kB0mS/3lB/XDmwouB5qp4r2/aLX94Yt+Y+0lssshECsUfRRYi9yL6e2DO4YMeWRWLBQCepHr6/P3xj9jTTp0jTq1V+9q13/e3wmV7cJf+5x/+63+HDB4fzoJAtxVqAPxeo+WCQT/AGZdLLWzXqHrfXGEeSQEkDcoEO5PhW6H5n8cVTcyqOqHrXXG2LmBGXVpNfMYE1ObIIY1i30rprffwkEb/QY8l4bGzl3RXJUL4gCABfSxt1N/TFdmOaIkFkNXsB/PApmu2TJxyvGYcwdDFdQWOjW237S8CaPeG5BYE0JenUzAbeHUS1ChsATsMY8OyAi7w6ixkcuSfegAPYAUMDGR7TcjIga5VvyZNxvXkTjPOdpWQiXW0j1dbROf4YE0SrkB35mLEnQEUeSi7NfM1+AxszwPdPQs6DQHmaO2KHO89ZKKKOaSYqkvwHQ5vYN0C2NiMQ07T+GH/agPnHIP/pgTVlwPLSiVWm+7l1VKWgLrWrbnxAqv08sRs9lm1TeAtO0yGF9Pwp4OjVSqBrsX5n1xqXtK4Yf9sT6hx+q42r2hcM/77D9WI/UYHVJxuFu9zOlR3n2qMppjbvitQ33cg2UbN1BHxXghg0fbJftHxh1+z6r06NC/B5Fteq/Pp7Y3ZHnDIzMEizkDsbpRILNCzt7AE4sX4nCDRmjB9C6g/heAFpWkOfOZDyiONxBoo90Y6Idj5ahKRv6LjVmuH5nvcwyyyd3JmoxWsju9Jia032VvErL52PfBimdjPSRD8mH88bRID5j8cCqLNAx5oNI7sskirGFlICeHo0YIDAsCSd+vtjTBLmWbQAwBzTHvCwru1aygHXcCgPngi7pdWrSur1oX+OMtI9Pf64orsh3hkkLM5HeEKPBpCjaumrreNmbzpVmUKxOkVQ2skgX6bgYlLAoOoCj/ADx7JErXY69fp0xBHlzBXX08EYb6+L+WIWd4hItENGiiIO2tSSx3sLTCth74s5curGze4o79R6H1xqzeQSQMGvxKBY6iiSCvoQTeAiZ3i5SJHWMlmXWUOxVAupiR1sbCvUjGzi/EjDCZlCsqrq3Ygn+yFpTZPQD1Ix9meDxySF5CzeDQBqIAG5NaaNte9+gxDm5fYx5eMTtUBsalVtRGyFhteny9wDiifl889QiSPQ8oJK6r0EDVV1ufLE7ERcoSY2d9TIDZ01ZYVdXtiXgFt2yupSBS1fE3n+6PIH1wpXyyn76/i3+DDJ7ZpCZoV9I7/Fj/ACGFoUOI1niHPlqPVT/vDGEEJ1HGWaWse8PbxHby/lgDaKHbc1ja5AFfX6Y18tQzZpJpYRGI4diZHrUavSoCmtvX1GJCSKwVgb1flgqRw028bf8AiLXvTD3/AM74q+f4/Bmd+k7f/wBGxcZWEal6iiP1Bxq7RMqBDmyP+1J/GT/ngmlFeG1yiS8ULXfg6b+W2FOcPDkDJA5eFv8Awx0wEsxnSfc9PxxIhUiPcdT0xZDLlVDXuDja2WLJd4FCfGwaWtuv8sJbirXNKfVz+uH9xbKWF9RZ6YQXE1/bSj/xG/4jgat+F13S+u/64w4057n/AHh+hxccE4S8uXUQoWlYUg9yTf4Cz9MWnaLyfk8nly0c2YM40qUcHQzbansrsKJqmq9h0OCK7nnbIZAfP8o4/wCeAW8H/aRBoyuQX2f/AIIcAGA+JxsMD6A5UhD0Y9DXWvUe4xnw6DXLGlganVbboLIFn23w5ebeIvwmKB1ykMs8ikSZhrZBpoaQu1WDe1AWeuAWXIshGdiI32cfjGw/jg45qe8y49GHnXkMD+X5gyks6zjLLlZVsuI2PdyXt4VIpG3PoD6+szi04kzEkgNqzWDd9RsLBI29jgMsvNp/TG5J269L6DzJxoi3+719cWvCuHvK6rQtiAL6X7+2A0xZqZQDqP4n+eMo+J5japH3PQMfn64OuIcoww5d2eQgqLZ/ugAbnT1AHXqTgNfL3VAH09/T6GsBozPEcyy7TyBh0AdwR+eJXDeZJyu884kB8QLmqoeRPW/pjzL5PTRoA/njPM5JkXvVVd2ojbcbkn9P83grXxTnTNxRPWYfVRCmlO9bUawJwdpfE1/2tj/5kjP/ANMWPNdGAkdKv9NsCPBuBZjNEiCJpCOtVt9ScAUR9rPEx/XI3ziT+AGJ+U7YuIXTDLt842H6SYAuKcLmyz93PGY260a6exBIONGWPiBwQ64O1Wb70MR+RYfxOJ+X7V0/rMsw/wDK4P5EDCmR7F42xJqZR6kD8dsAV9pXEe+zZIBAVEFHytdfl/5sBy4vOa5LzeY9BKyj5KdI/IYokGAj5nGrJjxHfy6n6YlTpiPGtHBRzy5w7J/0VqzHhLSGVBI1JI8dqF1aaANHwnffFDyzzDEmiFlKgndiRpBJvoei+XXbDTzfB434FFG5WECFG1BdQU0PEwA2sm2bysnyvCJ4tw6TLyNFMuh1NEbfMb9CCKN4BxSq5jYxAO5H7MepPw/S+pwG9pGVzUEgXMZlX79O8ZUUhLvovW9x7Yndm88qZeZ4lLsjLpUKWJkY1q6bKF07b1V3vtnzzyVnWzKOzvmTPYU6dIRrOlKshFAo302b6sN0sAuOjuSMt/oeXI/7JenyxX5PsfyYhVZWlaXT4nVqGrz0qRVfO8FnCcskEAjDjRENOrbatrPleGo9OVta/hjXOywxO8jBURSzMegA3OKfPc95NWWKFmzMqhiAhH3VJNsxCkmqAF74I1jTMQVJH4JU8cb0dmG6t69awCgznO2Yzsjx8PywYRozkvuxVepCggA7il3JwJRci8QnRpxlm0sWYnUg3sk7FrG4P5YePEuRIJI9CySxx0AIlaowB18Io3V7k9d98D2WzCZThZ7nMStArFLiy62C0h133hbTV6SW2HXAC3IvEoteRgRz3zEA6fu7Emz06XtiT2sZXOv3zGORYkiXvG13E1SeHQPW2sg7isCPZ8QnE8qelTAUeou1F+++OhObeCfbcrJlu87vvK8WnVVMG6WOtV1wCvlyeU4y+TgizBXu4pC9L41IEIFq3kSDv51gT555F+x5qHLQO87zLajSAbLFQBR9rvFnleQPs/FYMrmtUkM16XjtQ/gZqJu1IK7gG6+eDThvKcMPFIJIUzCwwxyn9sSUUghAIyx1AEu5o7GrHXAaOVeyfLxiF8yzNmFp3QOCgIaxQ0gkbVv74z7TuC52eOSOBR9nWrV9I6U1xkNZX1VhtRryxacydomWypdUUyTA6aUEbgebkaTpJAIva8JXj/PGezlrNOdJ/q08Kbew3P1JwBTluz3LKkkk2ZZY47Qy0oTvdgQoPiIVjXXcqw2rA7BxCKObuo5WMYO7uRoND7q6dhf3r6fPBF2b5McUjOTzOZlSLLguI46HeB2ti7G70tVbX4uuADjeUEUrourQGIRmWtSgkA+h6dRtgGjw/K96FCsuo9L2B9h8/L1xPhtSCtrW43o/iPPAvyFlpTl7YHTqPd2fLbp51d4z53jzgRpI43SCAhXlV/iLgGyOoAJq/ffBVb2gc6y5lzAjFYIyVA1ElydmLte46gDyxaclccGY/ZykCVenlrFdfmPPEfsdCTZsZWeNJIgGmVWW6kVQm/kRpY7EdVX0w0uJ9n+WsvlFGWnIY6lQspvqCpNL120lT1wKpYsoBv8Ah/1xtmFiyPlsOnt5YVfGc/nqOWmZk0jVIjCm9aY/ERttRrf0IxG5T45LDmIlDEozqrI3SiQNr6EXgPeY+MsZJYloRhiPU7bHf0sYYnZjzHBl+GsZgndLLolpRrBc+FiOsilaFjxCj1A2gc0dljQZSWdC8s4k1FVU7Rk9FG5YiwSfY4qOyvIrJNmu9y7SlYqsBQYiSQzeI7NQIFAm/TfBF5zZ2eZjN6s3lc0maQjVGtkNpO9LuR9NsKYWCQQQRsQeoPv6HDQ//wBT9jkeHI5IqjIxMfjR7rdnOpiWCKfIGt7ws83C60zI6h7ZSwPiF9QT8Q98ARcuRLNIkTOsanYuxoKOpJ9dvLB9xHl3LQZrJpBN3veSITup21Dex610wF9m84jmeSWMvGIm8PdltRsEAGvDv1b0w3+X88c08c82XSLU5WNtJLkBdWxrYdfEfSvPAAXOXAzE3eAlu8Heu9jT+0YlQo67efX6YicqxwJIWzMfe/CEiBGpy/Ta6rpe/piy5o4TM2YzAVXaOEWL6JGOgHlQB2AxJ4d2eHQHnlZGZdQREJIBrdmNKCLsr1wVq5iy2QZZA8UuRzAsqhDMregIHS/UUPnhfad8MXnXl140QvmO8EcfWTaTc7AbnULO2+1+mAZcpvuK2wMdIZDKGHLpEKcxxhR5BtIofK8CfLGUGZAz7xRS5iU6dlGmEKaC7/eHm256DoMGtjqT09/83gH5v5zjjSSGGTuioI1GNiD4CQIypAVrrc7dcESOKcQuaLL5bNKmZWVTLGq2GS/EHbT8QXc9OmDUYQ3ZRI5zjFVLOYnbc1vtVk+pJ398PcEge/TA1UiORoZCzlGLOT3dMQACqgE2ARQPz9N8J3hHAM3mUzXcE9y0mm2LBn3tXIXZxpazsRh08RjimVonGpRXeDUygA77lSLv0/HEvJZZI40jjULGqhVA6BQNh+GCVzdxHl3MQNTxdyyRlkoW0w1hGAonxeKtwLHlhu8c5yEC91CgaRVAYteiPYbHzYgdQPqRgH4vxQTZ3NnNF+8ifusuIvD3RBIEniNE2B1sbn6VfCuK3I5kPesXbVq8y4O5qvM2OnTBo2zxYfYBJ3pRn1AygA6GpiW0v5ALsvywmuD8XeNdGYUzIu8YJK6CSXPShILNgNsD0rfEvM8TnMJhq0E2rUSNmCkH3sivbb3wP8dziIoVNWo2W1EHz67AeWAdPI/EeG5hBDFEivAVYBwNZag3eBiSzHV1Nk3i94rzA0UQkiiGYNtaLIEbStklQ3xEdCNsIrsrz7pxOA6jplLqws0ajZtx0NEDG/i/M2ZAmSNdcOZVl8YPUjUxj3BG3rsfTBBynarlHUy1LFNuO7vUp01RYVQBs7rR2N+WBnmPtHzKZyN+4jUomlxqLLLGzB/RSvw7bne7872N2dJkcs2bzUrM6KCqR7KHYgKGbqwBO9Vjd/QSZ/MQo5AYTASUdzGVLMNqonSPLayem+CqvmPmp40eKLuminLypIF8QVpLU0yLpKhdNAEHreDJeHR5/hUOVijVJ5II5G0x6VSujMfQ6CALs/K8MGTgGWZ1dsvGzLQUlQdIXZavpXtiesKgkgAE1ZA610/DFZrl3gnF8zwnMS3CFmK6GWUHwiwx2BAN11uvMe9k/FHzGZjzvEFJjICRXEdBAY6tJFi0JJINk37AYJO1bhZy3FIc6y6onaNjqBK6o6tT16qt188G3PWUy+bgVA8Cux1K0gYugC6maNRv8K7gCiLxmZa1VRz+cxFlxJlwsMYAfvkb/V2Ph0hCSCa8XqR0xS8kc+Q5KBstKGlUSHumUA6lNFyel+MsbPkeuL7mPmCWdXyOVilnYKNblKSQMAwCkUApBqzXp13wtebuVpMn3TkuBpAa6tGI3A0k+E70cVBZ2cZMvxnMZlLki8ep3IV1MnivQuxGoFdtgCMH/MHGp45YxFC5jcEGQqzLq6IKQFktjZY7Up23vC97Jsj9nzHez5nSZ00rBTFpAxAVmoUAN/Lz6jfDpgKlRorTW1dKG22AVf8AQozfGZk754zEqPI0bNcqlUBUtq8IJCkBR5t574p+d+zdiy/YQSrzFXQihF5KzMxLkbnfpRFDfdyw8LiSV5lQCV1Csw6kDpf49fl6Y0cUyDTSRAtUSN3jr5uykGMeyhhqPuF98EqBPwNo8oYMvMYbNtI2pyL3kK6m8JO5voCbrAr2fZaPLZ3Px3ckumRdyRpOpgtnqfFd+h9sF3NXFRl0V3ZFQmm1Egkei0CPmTtQrz2V3CM5JnMw/dSKlNfeWCWUEgN0Grb5eWCtvA1yr8VWTXqkag0LvrUI8Wlv2h2PdupBDGyGXz623PHZ/m88Yz36MUaQhnAVVjZvAiqiEkqoFknfF/y7wfK6pR3Ubd6CkraV/a34rNdbvBHFOkCBGpEQBVJO2kCgLPmKrzwChz0C5FZYjErM1xx5hTRBC2yGt6BA6+p9Bg67MSJslUnj0OyAMLABANe9hj9NsVvNog4hLCkWYhNllVl38YBNFh5UDi95MyMWUR4EzAna9bhapeimqv06E3gL3O5JZLWyupSrafNSKIIO3n1q+uMMpFpqPXq0oBqLeP0Fiq3o74rspxmD7UyiSFR3Y03SsSWJYb1869Ti1nyXgYRaUZhWrTe3l5i9umCALjC5c5otmFYwxga3YMQ7FrVR61RO17DAXloss7yvLK0a6yIwsZYabvr5bVt1w2uYuWWzEehZzHsBWkFSAPTqD7g4XGf4W/DH05iIZiKTdKNLqHU0QaaqHyxNaxednn27M94ubMgQSRyhmUqSR4tK7AaWpSa6fXEznvhmXhy8saJcmYJN+UaitTE/dHXc9WY++DTJZR4wAZ3kAH9YFJ/FQv5g4THPnHnbPzBZ2iA0oFUgq2nbdj4RuzHxDFQe9mfCUhjY92quyrZu22LA6vQ35dOmDVzVbE7+XlhZdjb5l+/kmJKAJHGCRWxYnp6CsHubz516IkEjKAzDWBQJIG9HrTfhgMM5xiNBLQcmMgNoQk6ioICj750kGheN3A88JoUYEmx96r2JU3p2BsdNsC0HCzNLmm7pSyZosG101iKOlFqRpugfl8sFvDFfQO8UB63ptX50NsDSI7TY+44nmCynTLpYH1BQWK9NWBbhR/au5NAbfO8XfavxNcxxCR0BCpUWrfxFLs7jbc1Xtij4Zl7YB/vN1OwHlucBbZziCCIaRHZZtw3j2C7OL2XfY1vvgPzL6mJJ64dXCOyWLunbMv3j6TSQ+HS3X4jux9LFb9MJXMxFGZWBDKSCD1BGxBB6G8Bd8tPLHmonijaZowzBEB+8pT51bCzi8zXBMxFCzZnLvAEZQNRWqPx6d/ExAUbdAScUPCpe7zCEmVkUjvGj+MIfCdJO33h12Jodaw4e0FcvDwgRSO7OsaiNZXAlZrU6mBssw+8B74CZzbG+c4XIIlZ2kZQqgXWkqPoLBvAfzNkJskkGay+UEMqHXK4YsAFGjZCxpLff12xYcu8zxx8My0qM+qCQpOLvSGPid1AJZdwwA339sXHaLmcvNwyZ1zAdwi/A6kguyldQO6g9KFbHBV9y1xPMZrLZNywDOveTlVHw0dIF3pLeH6XVYvsoxDsupmAAPiHQkk7Ghe34VgP5By0jyRZhNSZUZOOONQ40uyiiWWrsbgH2PlWClYJ0eZw6srUUjN7EDffys+VeWDLDifFIlbQ6s2kggKpOpvICup6k+gG+KjPczZfRHmEiDza+6jQoRJZFkeIAoK3LHYDALzTzGcnxNSiyGK2EwOq3JFsQCNtNeW2kCqFHEfO85tJGcxlcqNMYAMkjVqHQgAGzR3skDbBYs+K83SZXMxHVoVmDGAAeGPbVbAnUN2o0Og2GGTxjhkWcy7RtRSRbDD3GxH0OObJ+LyZvNiR1AbRoCqNgBf8AzJOOjeVJh9iytkWYlUehIXy9dgTgaGMtwjJ8GhGazALOGCKwtmUNtSgmvh3NDoDj7hPa7kZpu7YSRL0V5AKJvz0k6fmfywUc0cFhzkBy8/RjakGmUgHxL7gE9bGOb87y2yZmLLLIkkkjaPASVBL6QNVAH1NWBvvgOqgcR8vLqL+gbSPoBf5kj6Y8igKxqituqhdR3uhVn5415ZliCRs41tZ3NFjepyB9bxUeQ8MXQUlYzgmz3oQ/SgoFD5Yq+YOUcvmEACLHIikRug06b3ohatb8vni+llCgk9AL23/IdcDvLXNaZ2WdY1dRCACHWiSxbcb9PD+eAj9nkF5fU1akYxkDpqjOhmHzr8MWfHOCvmGAM2mMUQoXxBxuGDX6+RGB/kzjUEDZ6GWVI9GcdlLsFBEtOACTubJ2wbxSqwBUhgehBsH6jECU5g4DHkZjDBJI1KHYuQSGN/DQBXwn88XvZbmAs5Q3bod761pIFf3jfvgC5v440+fneNWVdRWm6+HwH5XXTFhwficsP7ZNmUFQa6FlIv6E3g0v+0njKTZlY4ytQ2pNXbE+Ly6CgN/O8X/Zfxt5C8DtYUakHmBe9e242wsH223JO5vqSLNk+t/ridy/nTBmI2JYaWHwfFR2Pz28jgR0CcJntP4nLNm2g37uH4VC72VFsSN/OvTphpy8V0J3jRyGOrsIdQ+afFVeYv6Y1QZqLMEtEqtQ3LJR8QBFX5UPyHpgmcKDhHaVnI8u6OBICNEcjfEhrqTXj29d9uuKzjXExq7uaOB9J3KKxO/74IJ2N7kb3i15l4QqSZuLLrpijOorqvZACSLN/eO2KjLZdREjOsUrUaRmZCN9mDKQrL0Js2MBL4PzLNlcm8WXhCiUSW3n4VGphvepVYUOgA8zZxM7M+LZlIswcvl+/csup2kC0KahZ3Jwvs/m2b4thdgDYC/QfKt/bB52UZrRFML6yLf90/li7imLy3xqbvSk+ReAynWZFYPGWoDxEfCTQGNHNfOUbSrkMu476VxG7gn9mC+hqq/Hsauq2OLfhGe1Bt+n8hhA8XzPc8QlmjukzBYEGt9WrrvRvEQZdt2dRDlsnEqqkaazQ3v4QPwBP1xo4Vyd33D2zUbFXRCDGw6lTZIPUWCCPT88Lzi/EZMxI0szF3bqT/nYe2GDyTzaJGy0WYYMxmMDAitcEkKoA56E60UX16YoYvK2dzn9Hd+4hd6J0m0JVPDbsLt6X0HkMKXk3lSPiGYkbMThLLEIDblmBIJvoovqbsjB/wAwcQigyz8Oj1wxsDHHmmeozIV70oSSW0lWA1bjerwlouJSIXKvRdNB26qase22IHXluA5ThcDTRtJmFeRFLeAqAbAOwoqpbV89PpgmzmXhzuSfv0XS5cLduVbUUUpf3tXSvpgA5D4/mZ4ooIMsk6RQ93LTMmkb6Q2oFCepBW/Ppgy4Xx8xZc9/lJI1hJBZdBjBuwSQ1jqCWqupwAFn+GQ8LzHdxFnR4QZEdqMhR93PkFG9BfRuo3wveOcPkilJljKFzqUkHceemwLG4wYc2S5qfNO0ITMx7VIAoO4NjZgygMzV/HAxmuJzIqR5lGJiVhFrBBUsVNG/IFQa+nTFHQPZpmNXDoAWBdAQR5inYC16rYHQ4KLxzJyPzA+XzXfaGkQKe8RXKA3sCSOps9Dfnh55viBzHCzLGTEzw2pVjcclGt/OpAB74iBnnXMZePiuX15bvZCpYGNnDrQIF6T0JNXis5t4i2YidIsvEBFC7SqCDoJtVpVUq24ZlPTbejVLbIc3ZtcyuYMxeXQYw8lMVVjv1/zucFXJHDpOLT07d3Crasx3ZYEoF0xR6jbUKbq24JPxb4NCTs85Iy8sIlKMrpTJJZOvUobV10sospW3Rr3wccgHVkIQXsozqSBV6JXXoegIHTE7IctZeGEwQq0cZN0kjijQGxDWLrej6+uJPCODwZVNECCNLsgeZO5JJ3J+ZxWakZtVK6W6NY/LyPkaxVuuVyyXoVQpLaiLIJJYtZs9STeLSd+t1p9b3v5V8sLTtSOXeF9ctOoJRe8rU1bADzOIYruIdouZg4gsMcsc+XkdNOtAGUOQCNS18JO1jpWGY8ROYRQg8EbMGZiwGpgKo76jXXoACMJvmjhj5vI8OzS6xJK4ipqUBn2BjUKAE1JYIG4IO+GrwfM6uI5tderTBAOuw8U4b62N8FEErEV6/wCemK7JPOZmMkMaJpIVw9u1Nta0ABW/U4lyg96D5AAD5km/0GKrmPiTQz5MKNQklZGUFba42IqyL3AwCtzGUaXiGbjXIpmHOYpHe9MYYICzAEa1UFSQPXfqMMDhqnJZtIXlRYpl0QwoqqquN9WkEm2Orc7fCMWPAeAR+KdlfXLN9oVXoNExQJXhP9kb7kb4w43yguZnSeSaTVEQYgAoC0dRva2uh6VgUru0nlo5TNLOjtIsxJYkG1c2SLWlptyNrFYvOzbmTKwrIJpGRzv4ydBAvZR0LUOp3N0MXHa1bZaMaNIE3U9SdLeQ8vc4T0mXbxUGIFaqBpbNC/TfAGnaJM0swnEXdRlQFDUHeifEydR6Ud6A96F8jmAsgZrABvYb7fhiImrckk+5Jx9g0bq9pES5ZQpZ5hQIZSAQDvve23z3wS5PiuXzSRyCTu2dboPpcAGiDR3AbCAQ4KOEco5vMRiVU0oehc1q+Q6174iR5xrMEZ9xKQmp2Lg9DG17m9ztgMz6INShgSppTezDpY29KOLHnypOKzLYGqRVJ2NEhVN15+2DjJ9kDJMwbMI8ei1JjPxHamUMDVb2DioVGfzOvSK2RdIurI1Mws+fWvpg07K4DKuaRfjAVl/+QP8ADApzPwt8tmpYZNOpDXh+GqBBF79PXBD2T5vRnHFga4WABPVgQwH4AnF0GOU45JCuYuJgyRszXW1A0fxrAXybw8Zmo5RqV51Lb1fgl/K6wfcfjDZCeUEMTCyMRR8XQ9PTfETh3CIeHHLaiveulnxVbiMmt9ticQJrNR6WYehI/DbGETEGx1BB3Fjb1HniTxWLTNIp8mIxqRPCTfSsaEnM8TmeKKJ5C0cOru1PRdRtv8+XlivIxImWiR6YjnAHXZfzNHkJ3adnETRkeAX47FEi96XV+OL7iXPamOWISNHl82Se97tmkRQBG6hCdJvTQIbaztil7GEDcTQEAjupNiPbBly1wLLZji+euNHhgKrHEUBRDdEqDstMjbAblicTQJct5DLvDMcuJGAkJQsid6tAaSXHTpq0j13vHvGeOz6wizWrIxtwhACgk0hS1O1UfP2xYRcuxycwS5U6kgsyaImZN+7DDdSCPEb/AC88auf+TJMvmAmUaWcywuzq1M6RoVU+LqwOqq6/PAUWV4xmpY1Yw5d1YivAFLHUQPhoX16jyxYpzwcusuUkhKxM761jkDizYbSWUEeLfYjff52XLnBdMcBagIkMjDz3DEf8TYCOKcKnOphCa+NvXfcmruuvliCfw3geRzSuY8xPAVq+9jV13vpoN+WGP2ZyjIxPGoOYj1M8k0CXRIUL3ikh1pVatIa78q3UnK2a0SMCQAyeZ8wRX6nDK7LV7zP2GcBUZmAYgNQCjUPvAFro4BhZTnzISNoGYCtv4ZEdDt1+NQP8nGHNfMGWXJZlzOpTuygMT2+sggAFT13Fem5OCGSEEiwD8wDhO9r2S+wyQSZN2i74sHiXdCbBsIbG5JsVgLXk9WHDo2aeQSZiXv5JF0MwLIBVteny9+vrjLNvl8tBLPnZpswp+HLyH47IoBSa2868rvFdx/lyTLZOKVH7qbulaVVACNNVsSFqjsBt6DGHFOFzyZOOcTd4SmsBlFbjem6jrgoE5i55zWbzEcxIjWBg0MS7ohBFH947da6dAMMbsJeSU53MSNZYxp8tOtq+QDCsJVyp3BIv1GHJ2JZ14spNWXllUz7tHoNeBNipcMfXYHrghuuRgB7QeK5WPNZYZq9Ecckm17M1RofDvQ8R23usX2c5ogQN3hkiJX+shkUdf7RXT5+uEr2v8bTM5wdw4kjEKrqQ2pNs1WPSxgOgeDZjXDGwRkUopUMRdFQR0J6DbfEjOZhY0Z22VVLH5Dc4rchmhDl4VfqqRowBGzFQK3I8/TEV+KfaGMCwsYzYeQkBQo6/O+m2KkL3ta445lGVcAaCsilSaZWVhv6EHC6lkIGxIB67nf5+uJPOHHhm+IzTDdC2lL/sr4R+NE/XESUWMRWcMm1XjJnxj3DqAWVgCLUkEA/I+eNTHBW4Pg3yXN2YjgjRJ28IA0kKaFbUSvT64AjJtghly37NNJs+dYmqo+d4l+3ZkwqQiOd/UghWa/eSz9cOLkTnYZhctHL/AK6QOpI6Fowp/EqbwDc2ZTMZrNZqOHKtK8k4AlXdFjQWEVq0rudTHV5Vi65O5ejyufysDyhsyiyPIi2VUslKL6WBdn3HpisgHtCzPfcTzJUX+00ADe9IC7fUYoIV/WsGfHeHZjJZmdY01NIx/aFPhDMSKNkKST1Ppix5U7Ppnj1fs2rxGmBphsFsefXz64BgcAhiPBsrGUBSTQjL6l5AHP1JJwI9srmebulvRlou8bwkiz5WBS0o8z54M8llRHHk8szpeXqSYat1IBK7emo+XphMc+8TkfOznviUkbojnQQBpojbcAUbGAFnGMoujD1H6HGMmNd40LGXxOfcX/8AGziLmY6PtjFWx5IcAfdjqFeKxA+cTH6GPUP1GDbsmJbN8TcnrKPzeUjfAL2Pzj+lIzv/AKphub6KB/0HkNsW/JWe7vjIUMdMimxexOhmBI6f9cTQweE8PH9N5uUr0y0QDe7lr+tRjFictWfOcLlojl+6UKhOkiS26Xdkda8sSsx3cf2mZzQ7sazdeFFY9f8AeOBHsb5nlzcc0ctVAIwgA6KQw3NksfD1OIKDlCGTMz8TSWWYaGVqNW0JdyVoqSLj6VXUYh9t3ARA8E8I0wyAowVjp1iyNrrdb6f2cFXI9y8a4rMD4F0xn0JFD8tB/HGrtgzAk4U+wBjzISvTSzAfipB+uARuXnatACEM33lB36dasfQ4amQ4bmuX5BmJe7zEElRHS7KULENdMpJA0kbdfbCkjko2OoNjDm7SeLfa+FcPk6d/KhYD10sGH0a8UM2TijDMRQ914ZEdg+roU07VXmGvrhRdr/MBkbQ+TpIpu7ErOfEy6ZGUAAbFDV35mumGDzDxAx8V4bEG8LrMCP8AcFH8sK3ts4mv2hsqobwSCYkuCtvHRAXSCPI2WOICLhc8c/ClaOPuVd5PA0rSUVNbM+/3eg6Yz5XzvecERipfSJI6FeTtVX+6R+GBXhnFinAxFHXeMZ9TULRFOpqPW21KPxxZdlTtJkJ4mruVlP3twzKprTpI0bEk31J288AspxQT3GHd2L5yKHh0zyyLGgzFEuwCglYwNztvthKZz/WAbChXsL/64veW0E2cgycjuMvKwSVUdgHamKuRdagxQdPujAPDmHmKAatM0ZVBEbV1PxyNdb+QUHHO/MGeM2YllPVnJ+nQfkBi3zXJ7/0lLkcvUrIxALADw6QSW8gQGG4898DU0RV2U9VJB+YJB38+mCnbwHOQzZRIB3gWKGmYyMpMwCMRqBDHSr7fJhtWKvmjOyZPIQvlc1MvfRgMhKupVgNRBayp+R8ziJynmR/QzrGBHMJv9YWIF2CXY14QEOj3+uKPi/GVm4dl42BUxAxqLsvp0+LpsBZFYCiymVjGV77WNYl0d30JGkG1Pte4+WLSCaDwlkkNGyuoUw8xq2K/OjgYcGh/Zvb57X/DFlkH1A4ai/zGbEyqpzMgjXaNJVYhB6Wlj61iOeFX8OYy5/8AUK/8ariAW8sa3N4KsDwaWrARh+5LG35BicT+IJLoUaHUD903dflgavF9x/OR/slhQJpjGorsSfeuuC46VIFVQrESHhkCFykSKz/GyqAzfNupwqOKdoojYhS31I6YGs92kzFvCzAfPBmH3Hk4UJYINRq2O526bnpiJxTjsUKklgMc9ZjnzNN0mcfXFHxHjc0x/aSM3zOAOOYueimYklyjFXfZ3O+oDYCjtQ8sL7NZhnZnc2zEkk+ZPXGkPj68VWRa8YkY9x6MVH1Y+ma96A9hj0jGLnBG7I5pomDo7Iw6FSQfxGLrgWcKyiXWRJvUhcgrtW1D0Pngcc4+V8FNrJ8ckaOSGa8wsvws7E0RtvRA0jY02LDkbIpw3vZTmbSdNJlMWmNXW9IUhje7Ne1bYUOR4rJEwZGIOGtyb2nChHMpJ9RVfrjKp/AuUPtMscmXfM5eJJO+aVypbMSFgbsNuux3qvF5+RV2kcISfJT5dCBPKRJGljU8i6aABPmFC30xc5LjsciggGvljY/HIlvUSPpgjnWLs24mxKjKOK82ZAv46t/peGNmeXxmRleFxpJCMnUrzOhKs2nop87ZiTuK/RmJxSIi9X5HG0ZpCPiBGADOLxR5niuTePUWy7PqZaKFdB1Am7BDEAH1JHlhKdp76uKZolgbkoUfIAKB8/DjpeDLwqKjCIP3KX/hrGvLcNy0dlIolJNltK2Sd7J6k+5wCHfhsmV4ORIio84LCw3eaS69bFL4SNuv6Y39k0OaX7SscJIdUa3sIKLbja2JuqF4cfF+V8nmpBJOpkYLpAMjBaP7qkA3iwy3DoIrMSJG1adQAuvIWdyMCuXeZI9OYbdCfvd21qCCQRdD09MGfKPL0OZnymaykyloWR85G5KmMqbBU1RDBaq/f1pqZDkHh6OZDCs0jMWZ5Dqsk2Tp+Ab+gxK49ydk82qpLEAFNju6Q/K1F17YoWXIerMcZzWbWKXu3Wbu22om1Wg16Sa9DhVZyBkkdGvUrFWvrYNG/rjqLL8n5WJESJWQRhggEjkLq6kAtWrrv74jZDs9yCbvAJ5CbaSfxux9Te35YgUvZqsk2XlyiOER3Z5SR9wRr4R5C2635YDOIwhG0qwZdiCDtuBf1x0jx3lTvMv9nyjplEY3J3cY8QIII2Iq/PA3F2QZYZeSMyM8rbxykVo228INML9fyxQo5+HMMhHKUOlpnCsQaO0fn08iPocVXDyRYx0fluWXiyK5MiLNINqmtAB1FBVa6PnscBg7I5BmDP3kQTXq+zorEED7gdz5+pGAWMp619TjZwzh8uYkEcMbSOfur1rzPsMNvifZyJinc5ZMuAbYySs+oemlT9fiGLDgnZmsEglGalWUCgYVVAB6VTX9cQJebKPCWilg0vfVwwZaNbUwFX6g4y4zH4wAwPhG9/zw+n5NjDtKGZ8wR4ZpacqfUA7fywOcM7M5I1fVPDI0jBnEkJZQw1UVp1I+I39MFpEZmW+p8/XEbWPUfjjpscOhK/6pOo+6PUe2MJeHxf8AZR7AfcH8sSkczqwutQHveMSw9R+OOoBwyH/sY+n9hf5Yxl4ZDR/Yx9D9xf5YtI5h1e+PQcdK5jhMGr/URdR/Vr7+2PDwDKkm8tB1H9UnoPbEpHNgONivjoyDlzKEteVgOw/qk9PljVNyxk7H+iZfqf6pPQ+2L9Ec83jFm3w/Mty1kyoJysHn/Vr6n29sC3OfBMtGB3cES2hJpFG4ZB6ehOLUhUk48OHDxPlzKC6y0Q2HRB5tX6YGMzweARMwiW7617nCrAJiTkpSrAqaN4PeI8By6plyIVBcDV138K+/ucFEnJmS1L/o69f7T/4sQS+SeKyugUnxVt4Rpr5+vzwYrLqUlkFj938fngZ4XwqKCxEukempv4nFpBO1dT8OAtbUqP2YPl06D3x8GjBrTXpRNfj0xBXMsDV7X/PGh849kav09MSkWks6rdqTXpvf0xnHmI66MN/PFFns64ApuvsPUe2NzZl9DHUbBFe1kYUi2E8Y3N9autsZSTxgbmh06HfA+Z2IJJ8/QevpjwztrZb8IWwKGxwpBGksRG0g2264wd33qQ+1N+WBuSdtIO16q6Dp8qrEiNyXo9PTCkXH2iYC9bE+g03jJc7N5lv7o/hilvwavPWR9Lx461TAkEneiRf54VYvFzc9ne69V/54+fPZhRZA39EJ/H0wPgkLep7v+2388b4s091qP44JFunE5zfw/VWGI7cYzCyaaRl03q3ABuq6+mIUU7aiLPS/riUHO+58v0wpE2Hi0x2KJ+eNsvEZRvSUPn/PEKz4dzuT+hxhnnIRSCbJF74UjdPxbMV4UW/kf54wXPZw9FX6qf54+4fAGJ1aj+zU/E3U3fnjPNZZVQEXdnzP8TgP/9k=">
            <a:hlinkClick r:id="rId7"/>
          </p:cNvPr>
          <p:cNvSpPr>
            <a:spLocks noChangeAspect="1" noChangeArrowheads="1"/>
          </p:cNvSpPr>
          <p:nvPr/>
        </p:nvSpPr>
        <p:spPr bwMode="auto">
          <a:xfrm>
            <a:off x="57150" y="-1973263"/>
            <a:ext cx="5953125" cy="41243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7658" name="AutoShape 10" descr="data:image/jpeg;base64,/9j/4AAQSkZJRgABAQAAAQABAAD/2wCEAAkGBxQTEhUUExMWFhUXGCIaGBgYGBwgHBscHh0dHBwfHB0fHSggGx0lHBwdIjEhJSkrLi4uHB8zODMsNygtLisBCgoKDgwOFw8QFywcHBwsLCwsLCwsLCwsLCwsLCwsLCwsLCwsLCwsLCwsLCwsLCwsLCwsLCwsLCwsLCwsLDc3N//AABEIALsBDgMBIgACEQEDEQH/xAAcAAACAgMBAQAAAAAAAAAAAAAGBwQFAgMIAQD/xABJEAACAgAEAwYDBQQGBwgDAQABAgMRAAQSIQUGMQcTIkFRYTJxgRRCkaGxI2LB0RVDUpLS8CQzRIKy4fFTVGNyg5OiwiVzsxb/xAAXAQEBAQEAAAAAAAAAAAAAAAAAAQID/8QAGREBAQEBAQEAAAAAAAAAAAAAABEBITES/9oADAMBAAIRAxEAPwCE0g1X+H8MaxLZ2B3+v/TGlJidxHW3Vjj5tdbuq+wH8TjLomxnfcH5euI2Yzips5AvYXiRywMtLm4YJHZzI1HS37pO9bDpg1zvZFlpHL/aJ19vARXp8OCbpJ82ZgPN4dwEA/Mn+OCbhWcRY4yzAaVGxvpt0Fb4O+IdjEEjs4zUq35aFNfpi74V2cwwqo7wuw2LMg3rp54RKFMjxuHxsDq8FdDtfnsPLEjgecjCnfyPl7nBpDyjGmrQQNX7v/PG3LcsIgoUdvTBaXfG80phNEbsfLfC150luZB5LGB+bb46EznKIdQPB1vcf8sL3nTsszk+Y1wCEoEVQC5B2snYr74FLHgy/EavpX54tJF/ZyH0U/p6YMeC9lWdRW7xUBLdA6nasSeI9nGbEMgSIM2g0Ay2fYb4JSuyccZ0d4+gaSb0k76moUN/ri6gOSumKDzupPwoLidP2b8R0p/or/Dv4k2Nk/2vfEGTkDiI65Ob6Lf6HFG2ZMgdTCRL+6oEu+/n+z2xph+xk2xjH/u/4friLLydnl65PMf+0/8AAYjNy5mh1ys4/wDRk/w4CccplA1iZCK8+86/RPpgn4M8awVG5UEGmUEjqdXWjdbDy64BW4NOvWGUfONv5YLeD8Pf7NECpHxHex1Y4gj5+g+uO9FANQ/P8cSIIiKo7Hp74sYeEMWAUCya36H5+WNC5KWGTuX9SB6D1GCoXEkNDAxxTLV4vffBzJkjZGncdD+G4/TfFbm+Cs66SL9hV+uAB6x7gxh5OBBssKrrX8sfZ7lNUNAufnX8sVAfWPGFYIJuA0CfFsCfyv0xQSfLAYXjzHpGPKxB9idw3zxBrFlw6M6b98BLB98YLIcZsuI7YKzfMsDsxxv4dm2ZjqYna8VkrYkcO6n5fywB+Mte351ih5xyh7lXrZWo+4Pn+P64IoJNj/zxlm8l3qNGdlZa3/I/jgoR7Mj/APlMp/8At/8Aq2OoBjmPkSFouK5ZG2Kzgfwx023Q11rFY1phzisxAvqRdGiR1o9DXtjasoIu9rr86/XELgUgOXiugdNEfvD4h87BxVRZiYQK1pX2jSdjenv9PrV4gJC2PtQ6YpOIcWCd+dS3EVpbpiKVm2+TV9MbM/xLupJGCvIFiViq6aALN4tyD5G+vTFIs5cwq1qZVvpZAx886hdRZQvqSK/HEGaXu4AXOsllBIA++4A+guvpjdnCruImANoWN/3Rt72d/bATAcYCdT95fxGNPCsyJIUdehHzojYi/Yg4rM1wqKTMRaVjUQN3jgILJoiPcDYA21ewwRd6x6jGWB/mHLwMyQtlw7TtuQq2FFFmLdR5D64vwAB6AYg9x9jwMPXHxcXV7+mKPcfVj68fXgNOZmRFLOVVR1J6CzQ/M405nNwqW7x4wUXW+oqNK7gM19Bsdz6Y2cRyazRSROPC6lT8iKwJ8F5fmbL5v7chaSdREVjZdRjjTQukk0GY6m3PVt8AUSyQgkMYwQupgdOynYMfQWOvtjCEZdwWUQsB1I0mvmR0wBZnl/NyjPkrMwfI9xGZu5EjuCzAARbad+rUbOPspwOf/SiYnPeZAxWYki8Y1UoRD+0Jv4j0qvPBTC+xQn+rj/ur/LGDcKgP9TH/AHF/lgJ5iyCyxZGKXKvuiHMSrAzuiIAe6BRSwLNsfQavXF/GGPEY3VHETZMiyrBQe8UgEEeFqPQ74gspOA5ZgQcvEQdj4B/LFU3Z9w0/7HF+B/ngmx9igVbs54Yf9jj/ABf/ABY1t2Z8L/7ov0eT/HgvrHmBQY/Zbws/7NXylk/xY9Xsy4eBSxOB7SN/EnBlj44FKPtF5LyuUyhli16y6qNTWN7vy9BhUSLh5dtDf6JEPWa/wVv54Sb4jSszC743ZA7nfyx5mRjzKmicAwssaG/z/wCmLPLSAjc7nof4Yr1KiiTd/wCQfljPWCdug/E4Kn8P4Mkudys6kB0mS/3lB/XDmwouB5qp4r2/aLX94Yt+Y+0lssshECsUfRRYi9yL6e2DO4YMeWRWLBQCepHr6/P3xj9jTTp0jTq1V+9q13/e3wmV7cJf+5x/+63+HDB4fzoJAtxVqAPxeo+WCQT/AGZdLLWzXqHrfXGEeSQEkDcoEO5PhW6H5n8cVTcyqOqHrXXG2LmBGXVpNfMYE1ObIIY1i30rprffwkEb/QY8l4bGzl3RXJUL4gCABfSxt1N/TFdmOaIkFkNXsB/PApmu2TJxyvGYcwdDFdQWOjW237S8CaPeG5BYE0JenUzAbeHUS1ChsATsMY8OyAi7w6ixkcuSfegAPYAUMDGR7TcjIga5VvyZNxvXkTjPOdpWQiXW0j1dbROf4YE0SrkB35mLEnQEUeSi7NfM1+AxszwPdPQs6DQHmaO2KHO89ZKKKOaSYqkvwHQ5vYN0C2NiMQ07T+GH/agPnHIP/pgTVlwPLSiVWm+7l1VKWgLrWrbnxAqv08sRs9lm1TeAtO0yGF9Pwp4OjVSqBrsX5n1xqXtK4Yf9sT6hx+q42r2hcM/77D9WI/UYHVJxuFu9zOlR3n2qMppjbvitQ33cg2UbN1BHxXghg0fbJftHxh1+z6r06NC/B5Fteq/Pp7Y3ZHnDIzMEizkDsbpRILNCzt7AE4sX4nCDRmjB9C6g/heAFpWkOfOZDyiONxBoo90Y6Idj5ahKRv6LjVmuH5nvcwyyyd3JmoxWsju9Jia032VvErL52PfBimdjPSRD8mH88bRID5j8cCqLNAx5oNI7sskirGFlICeHo0YIDAsCSd+vtjTBLmWbQAwBzTHvCwru1aygHXcCgPngi7pdWrSur1oX+OMtI9Pf64orsh3hkkLM5HeEKPBpCjaumrreNmbzpVmUKxOkVQ2skgX6bgYlLAoOoCj/ADx7JErXY69fp0xBHlzBXX08EYb6+L+WIWd4hItENGiiIO2tSSx3sLTCth74s5curGze4o79R6H1xqzeQSQMGvxKBY6iiSCvoQTeAiZ3i5SJHWMlmXWUOxVAupiR1sbCvUjGzi/EjDCZlCsqrq3Ygn+yFpTZPQD1Ix9meDxySF5CzeDQBqIAG5NaaNte9+gxDm5fYx5eMTtUBsalVtRGyFhteny9wDiifl889QiSPQ8oJK6r0EDVV1ufLE7ERcoSY2d9TIDZ01ZYVdXtiXgFt2yupSBS1fE3n+6PIH1wpXyyn76/i3+DDJ7ZpCZoV9I7/Fj/ACGFoUOI1niHPlqPVT/vDGEEJ1HGWaWse8PbxHby/lgDaKHbc1ja5AFfX6Y18tQzZpJpYRGI4diZHrUavSoCmtvX1GJCSKwVgb1flgqRw028bf8AiLXvTD3/AM74q+f4/Bmd+k7f/wBGxcZWEal6iiP1Bxq7RMqBDmyP+1J/GT/ngmlFeG1yiS8ULXfg6b+W2FOcPDkDJA5eFv8Awx0wEsxnSfc9PxxIhUiPcdT0xZDLlVDXuDja2WLJd4FCfGwaWtuv8sJbirXNKfVz+uH9xbKWF9RZ6YQXE1/bSj/xG/4jgat+F13S+u/64w4057n/AHh+hxccE4S8uXUQoWlYUg9yTf4Cz9MWnaLyfk8nly0c2YM40qUcHQzbansrsKJqmq9h0OCK7nnbIZAfP8o4/wCeAW8H/aRBoyuQX2f/AIIcAGA+JxsMD6A5UhD0Y9DXWvUe4xnw6DXLGlganVbboLIFn23w5ebeIvwmKB1ykMs8ikSZhrZBpoaQu1WDe1AWeuAWXIshGdiI32cfjGw/jg45qe8y49GHnXkMD+X5gyks6zjLLlZVsuI2PdyXt4VIpG3PoD6+szi04kzEkgNqzWDd9RsLBI29jgMsvNp/TG5J269L6DzJxoi3+719cWvCuHvK6rQtiAL6X7+2A0xZqZQDqP4n+eMo+J5japH3PQMfn64OuIcoww5d2eQgqLZ/ugAbnT1AHXqTgNfL3VAH09/T6GsBozPEcyy7TyBh0AdwR+eJXDeZJyu884kB8QLmqoeRPW/pjzL5PTRoA/njPM5JkXvVVd2ojbcbkn9P83grXxTnTNxRPWYfVRCmlO9bUawJwdpfE1/2tj/5kjP/ANMWPNdGAkdKv9NsCPBuBZjNEiCJpCOtVt9ScAUR9rPEx/XI3ziT+AGJ+U7YuIXTDLt842H6SYAuKcLmyz93PGY260a6exBIONGWPiBwQ64O1Wb70MR+RYfxOJ+X7V0/rMsw/wDK4P5EDCmR7F42xJqZR6kD8dsAV9pXEe+zZIBAVEFHytdfl/5sBy4vOa5LzeY9BKyj5KdI/IYokGAj5nGrJjxHfy6n6YlTpiPGtHBRzy5w7J/0VqzHhLSGVBI1JI8dqF1aaANHwnffFDyzzDEmiFlKgndiRpBJvoei+XXbDTzfB434FFG5WECFG1BdQU0PEwA2sm2bysnyvCJ4tw6TLyNFMuh1NEbfMb9CCKN4BxSq5jYxAO5H7MepPw/S+pwG9pGVzUEgXMZlX79O8ZUUhLvovW9x7Yndm88qZeZ4lLsjLpUKWJkY1q6bKF07b1V3vtnzzyVnWzKOzvmTPYU6dIRrOlKshFAo302b6sN0sAuOjuSMt/oeXI/7JenyxX5PsfyYhVZWlaXT4nVqGrz0qRVfO8FnCcskEAjDjRENOrbatrPleGo9OVta/hjXOywxO8jBURSzMegA3OKfPc95NWWKFmzMqhiAhH3VJNsxCkmqAF74I1jTMQVJH4JU8cb0dmG6t69awCgznO2Yzsjx8PywYRozkvuxVepCggA7il3JwJRci8QnRpxlm0sWYnUg3sk7FrG4P5YePEuRIJI9CySxx0AIlaowB18Io3V7k9d98D2WzCZThZ7nMStArFLiy62C0h133hbTV6SW2HXAC3IvEoteRgRz3zEA6fu7Emz06XtiT2sZXOv3zGORYkiXvG13E1SeHQPW2sg7isCPZ8QnE8qelTAUeou1F+++OhObeCfbcrJlu87vvK8WnVVMG6WOtV1wCvlyeU4y+TgizBXu4pC9L41IEIFq3kSDv51gT555F+x5qHLQO87zLajSAbLFQBR9rvFnleQPs/FYMrmtUkM16XjtQ/gZqJu1IK7gG6+eDThvKcMPFIJIUzCwwxyn9sSUUghAIyx1AEu5o7GrHXAaOVeyfLxiF8yzNmFp3QOCgIaxQ0gkbVv74z7TuC52eOSOBR9nWrV9I6U1xkNZX1VhtRryxacydomWypdUUyTA6aUEbgebkaTpJAIva8JXj/PGezlrNOdJ/q08Kbew3P1JwBTluz3LKkkk2ZZY47Qy0oTvdgQoPiIVjXXcqw2rA7BxCKObuo5WMYO7uRoND7q6dhf3r6fPBF2b5McUjOTzOZlSLLguI46HeB2ti7G70tVbX4uuADjeUEUrourQGIRmWtSgkA+h6dRtgGjw/K96FCsuo9L2B9h8/L1xPhtSCtrW43o/iPPAvyFlpTl7YHTqPd2fLbp51d4z53jzgRpI43SCAhXlV/iLgGyOoAJq/ffBVb2gc6y5lzAjFYIyVA1ElydmLte46gDyxaclccGY/ZykCVenlrFdfmPPEfsdCTZsZWeNJIgGmVWW6kVQm/kRpY7EdVX0w0uJ9n+WsvlFGWnIY6lQspvqCpNL120lT1wKpYsoBv8Ah/1xtmFiyPlsOnt5YVfGc/nqOWmZk0jVIjCm9aY/ERttRrf0IxG5T45LDmIlDEozqrI3SiQNr6EXgPeY+MsZJYloRhiPU7bHf0sYYnZjzHBl+GsZgndLLolpRrBc+FiOsilaFjxCj1A2gc0dljQZSWdC8s4k1FVU7Rk9FG5YiwSfY4qOyvIrJNmu9y7SlYqsBQYiSQzeI7NQIFAm/TfBF5zZ2eZjN6s3lc0maQjVGtkNpO9LuR9NsKYWCQQQRsQeoPv6HDQ//wBT9jkeHI5IqjIxMfjR7rdnOpiWCKfIGt7ws83C60zI6h7ZSwPiF9QT8Q98ARcuRLNIkTOsanYuxoKOpJ9dvLB9xHl3LQZrJpBN3veSITup21Dex610wF9m84jmeSWMvGIm8PdltRsEAGvDv1b0w3+X88c08c82XSLU5WNtJLkBdWxrYdfEfSvPAAXOXAzE3eAlu8Heu9jT+0YlQo67efX6YicqxwJIWzMfe/CEiBGpy/Ta6rpe/piy5o4TM2YzAVXaOEWL6JGOgHlQB2AxJ4d2eHQHnlZGZdQREJIBrdmNKCLsr1wVq5iy2QZZA8UuRzAsqhDMregIHS/UUPnhfad8MXnXl140QvmO8EcfWTaTc7AbnULO2+1+mAZcpvuK2wMdIZDKGHLpEKcxxhR5BtIofK8CfLGUGZAz7xRS5iU6dlGmEKaC7/eHm256DoMGtjqT09/83gH5v5zjjSSGGTuioI1GNiD4CQIypAVrrc7dcESOKcQuaLL5bNKmZWVTLGq2GS/EHbT8QXc9OmDUYQ3ZRI5zjFVLOYnbc1vtVk+pJ398PcEge/TA1UiORoZCzlGLOT3dMQACqgE2ARQPz9N8J3hHAM3mUzXcE9y0mm2LBn3tXIXZxpazsRh08RjimVonGpRXeDUygA77lSLv0/HEvJZZI40jjULGqhVA6BQNh+GCVzdxHl3MQNTxdyyRlkoW0w1hGAonxeKtwLHlhu8c5yEC91CgaRVAYteiPYbHzYgdQPqRgH4vxQTZ3NnNF+8ifusuIvD3RBIEniNE2B1sbn6VfCuK3I5kPesXbVq8y4O5qvM2OnTBo2zxYfYBJ3pRn1AygA6GpiW0v5ALsvywmuD8XeNdGYUzIu8YJK6CSXPShILNgNsD0rfEvM8TnMJhq0E2rUSNmCkH3sivbb3wP8dziIoVNWo2W1EHz67AeWAdPI/EeG5hBDFEivAVYBwNZag3eBiSzHV1Nk3i94rzA0UQkiiGYNtaLIEbStklQ3xEdCNsIrsrz7pxOA6jplLqws0ajZtx0NEDG/i/M2ZAmSNdcOZVl8YPUjUxj3BG3rsfTBBynarlHUy1LFNuO7vUp01RYVQBs7rR2N+WBnmPtHzKZyN+4jUomlxqLLLGzB/RSvw7bne7872N2dJkcs2bzUrM6KCqR7KHYgKGbqwBO9Vjd/QSZ/MQo5AYTASUdzGVLMNqonSPLayem+CqvmPmp40eKLuminLypIF8QVpLU0yLpKhdNAEHreDJeHR5/hUOVijVJ5II5G0x6VSujMfQ6CALs/K8MGTgGWZ1dsvGzLQUlQdIXZavpXtiesKgkgAE1ZA610/DFZrl3gnF8zwnMS3CFmK6GWUHwiwx2BAN11uvMe9k/FHzGZjzvEFJjICRXEdBAY6tJFi0JJINk37AYJO1bhZy3FIc6y6onaNjqBK6o6tT16qt188G3PWUy+bgVA8Cux1K0gYugC6maNRv8K7gCiLxmZa1VRz+cxFlxJlwsMYAfvkb/V2Ph0hCSCa8XqR0xS8kc+Q5KBstKGlUSHumUA6lNFyel+MsbPkeuL7mPmCWdXyOVilnYKNblKSQMAwCkUApBqzXp13wtebuVpMn3TkuBpAa6tGI3A0k+E70cVBZ2cZMvxnMZlLki8ep3IV1MnivQuxGoFdtgCMH/MHGp45YxFC5jcEGQqzLq6IKQFktjZY7Up23vC97Jsj9nzHez5nSZ00rBTFpAxAVmoUAN/Lz6jfDpgKlRorTW1dKG22AVf8AQozfGZk754zEqPI0bNcqlUBUtq8IJCkBR5t574p+d+zdiy/YQSrzFXQihF5KzMxLkbnfpRFDfdyw8LiSV5lQCV1Csw6kDpf49fl6Y0cUyDTSRAtUSN3jr5uykGMeyhhqPuF98EqBPwNo8oYMvMYbNtI2pyL3kK6m8JO5voCbrAr2fZaPLZ3Px3ckumRdyRpOpgtnqfFd+h9sF3NXFRl0V3ZFQmm1Egkei0CPmTtQrz2V3CM5JnMw/dSKlNfeWCWUEgN0Grb5eWCtvA1yr8VWTXqkag0LvrUI8Wlv2h2PdupBDGyGXz623PHZ/m88Yz36MUaQhnAVVjZvAiqiEkqoFknfF/y7wfK6pR3Ubd6CkraV/a34rNdbvBHFOkCBGpEQBVJO2kCgLPmKrzwChz0C5FZYjErM1xx5hTRBC2yGt6BA6+p9Bg67MSJslUnj0OyAMLABANe9hj9NsVvNog4hLCkWYhNllVl38YBNFh5UDi95MyMWUR4EzAna9bhapeimqv06E3gL3O5JZLWyupSrafNSKIIO3n1q+uMMpFpqPXq0oBqLeP0Fiq3o74rspxmD7UyiSFR3Y03SsSWJYb1869Ti1nyXgYRaUZhWrTe3l5i9umCALjC5c5otmFYwxga3YMQ7FrVR61RO17DAXloss7yvLK0a6yIwsZYabvr5bVt1w2uYuWWzEehZzHsBWkFSAPTqD7g4XGf4W/DH05iIZiKTdKNLqHU0QaaqHyxNaxednn27M94ubMgQSRyhmUqSR4tK7AaWpSa6fXEznvhmXhy8saJcmYJN+UaitTE/dHXc9WY++DTJZR4wAZ3kAH9YFJ/FQv5g4THPnHnbPzBZ2iA0oFUgq2nbdj4RuzHxDFQe9mfCUhjY92quyrZu22LA6vQ35dOmDVzVbE7+XlhZdjb5l+/kmJKAJHGCRWxYnp6CsHubz516IkEjKAzDWBQJIG9HrTfhgMM5xiNBLQcmMgNoQk6ioICj750kGheN3A88JoUYEmx96r2JU3p2BsdNsC0HCzNLmm7pSyZosG101iKOlFqRpugfl8sFvDFfQO8UB63ptX50NsDSI7TY+44nmCynTLpYH1BQWK9NWBbhR/au5NAbfO8XfavxNcxxCR0BCpUWrfxFLs7jbc1Xtij4Zl7YB/vN1OwHlucBbZziCCIaRHZZtw3j2C7OL2XfY1vvgPzL6mJJ64dXCOyWLunbMv3j6TSQ+HS3X4jux9LFb9MJXMxFGZWBDKSCD1BGxBB6G8Bd8tPLHmonijaZowzBEB+8pT51bCzi8zXBMxFCzZnLvAEZQNRWqPx6d/ExAUbdAScUPCpe7zCEmVkUjvGj+MIfCdJO33h12Jodaw4e0FcvDwgRSO7OsaiNZXAlZrU6mBssw+8B74CZzbG+c4XIIlZ2kZQqgXWkqPoLBvAfzNkJskkGay+UEMqHXK4YsAFGjZCxpLff12xYcu8zxx8My0qM+qCQpOLvSGPid1AJZdwwA339sXHaLmcvNwyZ1zAdwi/A6kguyldQO6g9KFbHBV9y1xPMZrLZNywDOveTlVHw0dIF3pLeH6XVYvsoxDsupmAAPiHQkk7Ghe34VgP5By0jyRZhNSZUZOOONQ40uyiiWWrsbgH2PlWClYJ0eZw6srUUjN7EDffys+VeWDLDifFIlbQ6s2kggKpOpvICup6k+gG+KjPczZfRHmEiDza+6jQoRJZFkeIAoK3LHYDALzTzGcnxNSiyGK2EwOq3JFsQCNtNeW2kCqFHEfO85tJGcxlcqNMYAMkjVqHQgAGzR3skDbBYs+K83SZXMxHVoVmDGAAeGPbVbAnUN2o0Og2GGTxjhkWcy7RtRSRbDD3GxH0OObJ+LyZvNiR1AbRoCqNgBf8AzJOOjeVJh9iytkWYlUehIXy9dgTgaGMtwjJ8GhGazALOGCKwtmUNtSgmvh3NDoDj7hPa7kZpu7YSRL0V5AKJvz0k6fmfywUc0cFhzkBy8/RjakGmUgHxL7gE9bGOb87y2yZmLLLIkkkjaPASVBL6QNVAH1NWBvvgOqgcR8vLqL+gbSPoBf5kj6Y8igKxqituqhdR3uhVn5415ZliCRs41tZ3NFjepyB9bxUeQ8MXQUlYzgmz3oQ/SgoFD5Yq+YOUcvmEACLHIikRug06b3ohatb8vni+llCgk9AL23/IdcDvLXNaZ2WdY1dRCACHWiSxbcb9PD+eAj9nkF5fU1akYxkDpqjOhmHzr8MWfHOCvmGAM2mMUQoXxBxuGDX6+RGB/kzjUEDZ6GWVI9GcdlLsFBEtOACTubJ2wbxSqwBUhgehBsH6jECU5g4DHkZjDBJI1KHYuQSGN/DQBXwn88XvZbmAs5Q3bod761pIFf3jfvgC5v440+fneNWVdRWm6+HwH5XXTFhwficsP7ZNmUFQa6FlIv6E3g0v+0njKTZlY4ytQ2pNXbE+Ly6CgN/O8X/Zfxt5C8DtYUakHmBe9e242wsH223JO5vqSLNk+t/ridy/nTBmI2JYaWHwfFR2Pz28jgR0CcJntP4nLNm2g37uH4VC72VFsSN/OvTphpy8V0J3jRyGOrsIdQ+afFVeYv6Y1QZqLMEtEqtQ3LJR8QBFX5UPyHpgmcKDhHaVnI8u6OBICNEcjfEhrqTXj29d9uuKzjXExq7uaOB9J3KKxO/74IJ2N7kb3i15l4QqSZuLLrpijOorqvZACSLN/eO2KjLZdREjOsUrUaRmZCN9mDKQrL0Js2MBL4PzLNlcm8WXhCiUSW3n4VGphvepVYUOgA8zZxM7M+LZlIswcvl+/csup2kC0KahZ3Jwvs/m2b4thdgDYC/QfKt/bB52UZrRFML6yLf90/li7imLy3xqbvSk+ReAynWZFYPGWoDxEfCTQGNHNfOUbSrkMu476VxG7gn9mC+hqq/Hsauq2OLfhGe1Bt+n8hhA8XzPc8QlmjukzBYEGt9WrrvRvEQZdt2dRDlsnEqqkaazQ3v4QPwBP1xo4Vyd33D2zUbFXRCDGw6lTZIPUWCCPT88Lzi/EZMxI0szF3bqT/nYe2GDyTzaJGy0WYYMxmMDAitcEkKoA56E60UX16YoYvK2dzn9Hd+4hd6J0m0JVPDbsLt6X0HkMKXk3lSPiGYkbMThLLEIDblmBIJvoovqbsjB/wAwcQigyz8Oj1wxsDHHmmeozIV70oSSW0lWA1bjerwlouJSIXKvRdNB26qase22IHXluA5ThcDTRtJmFeRFLeAqAbAOwoqpbV89PpgmzmXhzuSfv0XS5cLduVbUUUpf3tXSvpgA5D4/mZ4ooIMsk6RQ93LTMmkb6Q2oFCepBW/Ppgy4Xx8xZc9/lJI1hJBZdBjBuwSQ1jqCWqupwAFn+GQ8LzHdxFnR4QZEdqMhR93PkFG9BfRuo3wveOcPkilJljKFzqUkHceemwLG4wYc2S5qfNO0ITMx7VIAoO4NjZgygMzV/HAxmuJzIqR5lGJiVhFrBBUsVNG/IFQa+nTFHQPZpmNXDoAWBdAQR5inYC16rYHQ4KLxzJyPzA+XzXfaGkQKe8RXKA3sCSOps9Dfnh55viBzHCzLGTEzw2pVjcclGt/OpAB74iBnnXMZePiuX15bvZCpYGNnDrQIF6T0JNXis5t4i2YidIsvEBFC7SqCDoJtVpVUq24ZlPTbejVLbIc3ZtcyuYMxeXQYw8lMVVjv1/zucFXJHDpOLT07d3Crasx3ZYEoF0xR6jbUKbq24JPxb4NCTs85Iy8sIlKMrpTJJZOvUobV10sospW3Rr3wccgHVkIQXsozqSBV6JXXoegIHTE7IctZeGEwQq0cZN0kjijQGxDWLrej6+uJPCODwZVNECCNLsgeZO5JJ3J+ZxWakZtVK6W6NY/LyPkaxVuuVyyXoVQpLaiLIJJYtZs9STeLSd+t1p9b3v5V8sLTtSOXeF9ctOoJRe8rU1bADzOIYruIdouZg4gsMcsc+XkdNOtAGUOQCNS18JO1jpWGY8ROYRQg8EbMGZiwGpgKo76jXXoACMJvmjhj5vI8OzS6xJK4ipqUBn2BjUKAE1JYIG4IO+GrwfM6uI5tderTBAOuw8U4b62N8FEErEV6/wCemK7JPOZmMkMaJpIVw9u1Nta0ABW/U4lyg96D5AAD5km/0GKrmPiTQz5MKNQklZGUFba42IqyL3AwCtzGUaXiGbjXIpmHOYpHe9MYYICzAEa1UFSQPXfqMMDhqnJZtIXlRYpl0QwoqqquN9WkEm2Orc7fCMWPAeAR+KdlfXLN9oVXoNExQJXhP9kb7kb4w43yguZnSeSaTVEQYgAoC0dRva2uh6VgUru0nlo5TNLOjtIsxJYkG1c2SLWlptyNrFYvOzbmTKwrIJpGRzv4ydBAvZR0LUOp3N0MXHa1bZaMaNIE3U9SdLeQ8vc4T0mXbxUGIFaqBpbNC/TfAGnaJM0swnEXdRlQFDUHeifEydR6Ud6A96F8jmAsgZrABvYb7fhiImrckk+5Jx9g0bq9pES5ZQpZ5hQIZSAQDvve23z3wS5PiuXzSRyCTu2dboPpcAGiDR3AbCAQ4KOEco5vMRiVU0oehc1q+Q6174iR5xrMEZ9xKQmp2Lg9DG17m9ztgMz6INShgSppTezDpY29KOLHnypOKzLYGqRVJ2NEhVN15+2DjJ9kDJMwbMI8ei1JjPxHamUMDVb2DioVGfzOvSK2RdIurI1Mws+fWvpg07K4DKuaRfjAVl/+QP8ADApzPwt8tmpYZNOpDXh+GqBBF79PXBD2T5vRnHFga4WABPVgQwH4AnF0GOU45JCuYuJgyRszXW1A0fxrAXybw8Zmo5RqV51Lb1fgl/K6wfcfjDZCeUEMTCyMRR8XQ9PTfETh3CIeHHLaiveulnxVbiMmt9ticQJrNR6WYehI/DbGETEGx1BB3Fjb1HniTxWLTNIp8mIxqRPCTfSsaEnM8TmeKKJ5C0cOru1PRdRtv8+XlivIxImWiR6YjnAHXZfzNHkJ3adnETRkeAX47FEi96XV+OL7iXPamOWISNHl82Se97tmkRQBG6hCdJvTQIbaztil7GEDcTQEAjupNiPbBly1wLLZji+euNHhgKrHEUBRDdEqDstMjbAblicTQJct5DLvDMcuJGAkJQsid6tAaSXHTpq0j13vHvGeOz6wizWrIxtwhACgk0hS1O1UfP2xYRcuxycwS5U6kgsyaImZN+7DDdSCPEb/AC88auf+TJMvmAmUaWcywuzq1M6RoVU+LqwOqq6/PAUWV4xmpY1Yw5d1YivAFLHUQPhoX16jyxYpzwcusuUkhKxM761jkDizYbSWUEeLfYjff52XLnBdMcBagIkMjDz3DEf8TYCOKcKnOphCa+NvXfcmruuvliCfw3geRzSuY8xPAVq+9jV13vpoN+WGP2ZyjIxPGoOYj1M8k0CXRIUL3ikh1pVatIa78q3UnK2a0SMCQAyeZ8wRX6nDK7LV7zP2GcBUZmAYgNQCjUPvAFro4BhZTnzISNoGYCtv4ZEdDt1+NQP8nGHNfMGWXJZlzOpTuygMT2+sggAFT13Fem5OCGSEEiwD8wDhO9r2S+wyQSZN2i74sHiXdCbBsIbG5JsVgLXk9WHDo2aeQSZiXv5JF0MwLIBVteny9+vrjLNvl8tBLPnZpswp+HLyH47IoBSa2868rvFdx/lyTLZOKVH7qbulaVVACNNVsSFqjsBt6DGHFOFzyZOOcTd4SmsBlFbjem6jrgoE5i55zWbzEcxIjWBg0MS7ohBFH947da6dAMMbsJeSU53MSNZYxp8tOtq+QDCsJVyp3BIv1GHJ2JZ14spNWXllUz7tHoNeBNipcMfXYHrghuuRgB7QeK5WPNZYZq9Ecckm17M1RofDvQ8R23usX2c5ogQN3hkiJX+shkUdf7RXT5+uEr2v8bTM5wdw4kjEKrqQ2pNs1WPSxgOgeDZjXDGwRkUopUMRdFQR0J6DbfEjOZhY0Z22VVLH5Dc4rchmhDl4VfqqRowBGzFQK3I8/TEV+KfaGMCwsYzYeQkBQo6/O+m2KkL3ta445lGVcAaCsilSaZWVhv6EHC6lkIGxIB67nf5+uJPOHHhm+IzTDdC2lL/sr4R+NE/XESUWMRWcMm1XjJnxj3DqAWVgCLUkEA/I+eNTHBW4Pg3yXN2YjgjRJ28IA0kKaFbUSvT64AjJtghly37NNJs+dYmqo+d4l+3ZkwqQiOd/UghWa/eSz9cOLkTnYZhctHL/AK6QOpI6Fowp/EqbwDc2ZTMZrNZqOHKtK8k4AlXdFjQWEVq0rudTHV5Vi65O5ejyufysDyhsyiyPIi2VUslKL6WBdn3HpisgHtCzPfcTzJUX+00ADe9IC7fUYoIV/WsGfHeHZjJZmdY01NIx/aFPhDMSKNkKST1Ppix5U7Ppnj1fs2rxGmBphsFsefXz64BgcAhiPBsrGUBSTQjL6l5AHP1JJwI9srmebulvRlou8bwkiz5WBS0o8z54M8llRHHk8szpeXqSYat1IBK7emo+XphMc+8TkfOznviUkbojnQQBpojbcAUbGAFnGMoujD1H6HGMmNd40LGXxOfcX/8AGziLmY6PtjFWx5IcAfdjqFeKxA+cTH6GPUP1GDbsmJbN8TcnrKPzeUjfAL2Pzj+lIzv/AKphub6KB/0HkNsW/JWe7vjIUMdMimxexOhmBI6f9cTQweE8PH9N5uUr0y0QDe7lr+tRjFictWfOcLlojl+6UKhOkiS26Xdkda8sSsx3cf2mZzQ7sazdeFFY9f8AeOBHsb5nlzcc0ctVAIwgA6KQw3NksfD1OIKDlCGTMz8TSWWYaGVqNW0JdyVoqSLj6VXUYh9t3ARA8E8I0wyAowVjp1iyNrrdb6f2cFXI9y8a4rMD4F0xn0JFD8tB/HGrtgzAk4U+wBjzISvTSzAfipB+uARuXnatACEM33lB36dasfQ4amQ4bmuX5BmJe7zEElRHS7KULENdMpJA0kbdfbCkjko2OoNjDm7SeLfa+FcPk6d/KhYD10sGH0a8UM2TijDMRQ914ZEdg+roU07VXmGvrhRdr/MBkbQ+TpIpu7ErOfEy6ZGUAAbFDV35mumGDzDxAx8V4bEG8LrMCP8AcFH8sK3ts4mv2hsqobwSCYkuCtvHRAXSCPI2WOICLhc8c/ClaOPuVd5PA0rSUVNbM+/3eg6Yz5XzvecERipfSJI6FeTtVX+6R+GBXhnFinAxFHXeMZ9TULRFOpqPW21KPxxZdlTtJkJ4mruVlP3twzKprTpI0bEk31J288AspxQT3GHd2L5yKHh0zyyLGgzFEuwCglYwNztvthKZz/WAbChXsL/64veW0E2cgycjuMvKwSVUdgHamKuRdagxQdPujAPDmHmKAatM0ZVBEbV1PxyNdb+QUHHO/MGeM2YllPVnJ+nQfkBi3zXJ7/0lLkcvUrIxALADw6QSW8gQGG4898DU0RV2U9VJB+YJB38+mCnbwHOQzZRIB3gWKGmYyMpMwCMRqBDHSr7fJhtWKvmjOyZPIQvlc1MvfRgMhKupVgNRBayp+R8ziJynmR/QzrGBHMJv9YWIF2CXY14QEOj3+uKPi/GVm4dl42BUxAxqLsvp0+LpsBZFYCiymVjGV77WNYl0d30JGkG1Pte4+WLSCaDwlkkNGyuoUw8xq2K/OjgYcGh/Zvb57X/DFlkH1A4ai/zGbEyqpzMgjXaNJVYhB6Wlj61iOeFX8OYy5/8AUK/8ariAW8sa3N4KsDwaWrARh+5LG35BicT+IJLoUaHUD903dflgavF9x/OR/slhQJpjGorsSfeuuC46VIFVQrESHhkCFykSKz/GyqAzfNupwqOKdoojYhS31I6YGs92kzFvCzAfPBmH3Hk4UJYINRq2O526bnpiJxTjsUKklgMc9ZjnzNN0mcfXFHxHjc0x/aSM3zOAOOYueimYklyjFXfZ3O+oDYCjtQ8sL7NZhnZnc2zEkk+ZPXGkPj68VWRa8YkY9x6MVH1Y+ma96A9hj0jGLnBG7I5pomDo7Iw6FSQfxGLrgWcKyiXWRJvUhcgrtW1D0Pngcc4+V8FNrJ8ckaOSGa8wsvws7E0RtvRA0jY02LDkbIpw3vZTmbSdNJlMWmNXW9IUhje7Ne1bYUOR4rJEwZGIOGtyb2nChHMpJ9RVfrjKp/AuUPtMscmXfM5eJJO+aVypbMSFgbsNuux3qvF5+RV2kcISfJT5dCBPKRJGljU8i6aABPmFC30xc5LjsciggGvljY/HIlvUSPpgjnWLs24mxKjKOK82ZAv46t/peGNmeXxmRleFxpJCMnUrzOhKs2nop87ZiTuK/RmJxSIi9X5HG0ZpCPiBGADOLxR5niuTePUWy7PqZaKFdB1Am7BDEAH1JHlhKdp76uKZolgbkoUfIAKB8/DjpeDLwqKjCIP3KX/hrGvLcNy0dlIolJNltK2Sd7J6k+5wCHfhsmV4ORIio84LCw3eaS69bFL4SNuv6Y39k0OaX7SscJIdUa3sIKLbja2JuqF4cfF+V8nmpBJOpkYLpAMjBaP7qkA3iwy3DoIrMSJG1adQAuvIWdyMCuXeZI9OYbdCfvd21qCCQRdD09MGfKPL0OZnymaykyloWR85G5KmMqbBU1RDBaq/f1pqZDkHh6OZDCs0jMWZ5Dqsk2Tp+Ab+gxK49ydk82qpLEAFNju6Q/K1F17YoWXIerMcZzWbWKXu3Wbu22om1Wg16Sa9DhVZyBkkdGvUrFWvrYNG/rjqLL8n5WJESJWQRhggEjkLq6kAtWrrv74jZDs9yCbvAJ5CbaSfxux9Te35YgUvZqsk2XlyiOER3Z5SR9wRr4R5C2635YDOIwhG0qwZdiCDtuBf1x0jx3lTvMv9nyjplEY3J3cY8QIII2Iq/PA3F2QZYZeSMyM8rbxykVo228INML9fyxQo5+HMMhHKUOlpnCsQaO0fn08iPocVXDyRYx0fluWXiyK5MiLNINqmtAB1FBVa6PnscBg7I5BmDP3kQTXq+zorEED7gdz5+pGAWMp619TjZwzh8uYkEcMbSOfur1rzPsMNvifZyJinc5ZMuAbYySs+oemlT9fiGLDgnZmsEglGalWUCgYVVAB6VTX9cQJebKPCWilg0vfVwwZaNbUwFX6g4y4zH4wAwPhG9/zw+n5NjDtKGZ8wR4ZpacqfUA7fywOcM7M5I1fVPDI0jBnEkJZQw1UVp1I+I39MFpEZmW+p8/XEbWPUfjjpscOhK/6pOo+6PUe2MJeHxf8AZR7AfcH8sSkczqwutQHveMSw9R+OOoBwyH/sY+n9hf5Yxl4ZDR/Yx9D9xf5YtI5h1e+PQcdK5jhMGr/URdR/Vr7+2PDwDKkm8tB1H9UnoPbEpHNgONivjoyDlzKEteVgOw/qk9PljVNyxk7H+iZfqf6pPQ+2L9Ec83jFm3w/Mty1kyoJysHn/Vr6n29sC3OfBMtGB3cES2hJpFG4ZB6ehOLUhUk48OHDxPlzKC6y0Q2HRB5tX6YGMzweARMwiW7617nCrAJiTkpSrAqaN4PeI8By6plyIVBcDV138K+/ucFEnJmS1L/o69f7T/4sQS+SeKyugUnxVt4Rpr5+vzwYrLqUlkFj938fngZ4XwqKCxEukempv4nFpBO1dT8OAtbUqP2YPl06D3x8GjBrTXpRNfj0xBXMsDV7X/PGh849kav09MSkWks6rdqTXpvf0xnHmI66MN/PFFns64ApuvsPUe2NzZl9DHUbBFe1kYUi2E8Y3N9autsZSTxgbmh06HfA+Z2IJJ8/QevpjwztrZb8IWwKGxwpBGksRG0g2264wd33qQ+1N+WBuSdtIO16q6Dp8qrEiNyXo9PTCkXH2iYC9bE+g03jJc7N5lv7o/hilvwavPWR9Lx461TAkEneiRf54VYvFzc9ne69V/54+fPZhRZA39EJ/H0wPgkLep7v+2388b4s091qP44JFunE5zfw/VWGI7cYzCyaaRl03q3ABuq6+mIUU7aiLPS/riUHO+58v0wpE2Hi0x2KJ+eNsvEZRvSUPn/PEKz4dzuT+hxhnnIRSCbJF74UjdPxbMV4UW/kf54wXPZw9FX6qf54+4fAGJ1aj+zU/E3U3fnjPNZZVQEXdnzP8TgP/9k=">
            <a:hlinkClick r:id="rId7"/>
          </p:cNvPr>
          <p:cNvSpPr>
            <a:spLocks noChangeAspect="1" noChangeArrowheads="1"/>
          </p:cNvSpPr>
          <p:nvPr/>
        </p:nvSpPr>
        <p:spPr bwMode="auto">
          <a:xfrm>
            <a:off x="1785918" y="-1428784"/>
            <a:ext cx="5953125" cy="41243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7664" name="Picture 16" descr="http://i.lidovky.cz/13/022/lnorg/MPR4924b2_Havel_portret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14288" y="-315"/>
            <a:ext cx="4357686" cy="6904005"/>
          </a:xfrm>
          <a:prstGeom prst="rect">
            <a:avLst/>
          </a:prstGeom>
          <a:noFill/>
        </p:spPr>
      </p:pic>
      <p:sp>
        <p:nvSpPr>
          <p:cNvPr id="27666" name="AutoShape 18" descr="Výsledek obrázku pro česko-slovenská vlajka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7668" name="AutoShape 20" descr="Výsledek obrázku pro česko-slovenská vlajka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7670" name="Picture 22" descr="http://img.mf.cz/649/724/2-czech_slovak_flags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283969" y="0"/>
            <a:ext cx="4860032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4.wav">
            <a:hlinkClick r:id="" action="ppaction://media"/>
          </p:cNvPr>
          <p:cNvPicPr>
            <a:picLocks noRot="1" noChangeAspect="1"/>
          </p:cNvPicPr>
          <p:nvPr>
            <a:wavAudioFile r:embed="rId1" name="14.wav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6" name="14.wav">
            <a:hlinkClick r:id="" action="ppaction://media"/>
          </p:cNvPr>
          <p:cNvPicPr>
            <a:picLocks noRot="1" noChangeAspect="1"/>
          </p:cNvPicPr>
          <p:nvPr>
            <a:wavAudioFile r:embed="rId1" name="14.wav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5" name="14.wav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0" y="3500438"/>
            <a:ext cx="9144000" cy="33575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428596" y="3929066"/>
            <a:ext cx="8229600" cy="2571768"/>
          </a:xfrm>
        </p:spPr>
        <p:txBody>
          <a:bodyPr>
            <a:normAutofit/>
          </a:bodyPr>
          <a:lstStyle/>
          <a:p>
            <a:r>
              <a:rPr lang="cs-CZ" sz="3100" dirty="0" smtClean="0">
                <a:solidFill>
                  <a:schemeClr val="tx1"/>
                </a:solidFill>
              </a:rPr>
              <a:t>,,Radu BYCH MĚLA takovou, abyste si vážili svobody,CO NEJVÍCE, protože SKUTEČNĚ TA SVOBODA BYLA VYKOUPENA STRAŠNĚ, </a:t>
            </a:r>
            <a:r>
              <a:rPr lang="cs-CZ" sz="3100" dirty="0" err="1" smtClean="0">
                <a:solidFill>
                  <a:schemeClr val="tx1"/>
                </a:solidFill>
              </a:rPr>
              <a:t>STRAŠNĚ</a:t>
            </a:r>
            <a:r>
              <a:rPr lang="cs-CZ" sz="3100" dirty="0" smtClean="0">
                <a:solidFill>
                  <a:schemeClr val="tx1"/>
                </a:solidFill>
              </a:rPr>
              <a:t> MOC KRVÍ VAŠICH PŘEDKŮ.“ </a:t>
            </a: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57348" name="Picture 4" descr="E:\Foto paní Vyskočilová\paní Vyskočilová II\P5110135.JPG"/>
          <p:cNvPicPr>
            <a:picLocks noChangeAspect="1" noChangeArrowheads="1"/>
          </p:cNvPicPr>
          <p:nvPr/>
        </p:nvPicPr>
        <p:blipFill>
          <a:blip r:embed="rId7" cstate="print"/>
          <a:srcRect t="17708" b="31250"/>
          <a:stretch>
            <a:fillRect/>
          </a:stretch>
        </p:blipFill>
        <p:spPr bwMode="auto">
          <a:xfrm>
            <a:off x="0" y="0"/>
            <a:ext cx="9144000" cy="3500486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3" descr="P6030034.JPG"/>
          <p:cNvPicPr>
            <a:picLocks noChangeAspect="1"/>
          </p:cNvPicPr>
          <p:nvPr/>
        </p:nvPicPr>
        <p:blipFill>
          <a:blip r:embed="rId2" cstate="print"/>
          <a:srcRect l="15625" t="11458" r="10937" b="5208"/>
          <a:stretch>
            <a:fillRect/>
          </a:stretch>
        </p:blipFill>
        <p:spPr>
          <a:xfrm>
            <a:off x="0" y="-12180"/>
            <a:ext cx="9144000" cy="687018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71472" y="1428736"/>
            <a:ext cx="1552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i="1" u="sng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NIKOLA</a:t>
            </a:r>
            <a:endParaRPr lang="cs-CZ" sz="2800" b="1" i="1" u="sng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214546" y="642918"/>
            <a:ext cx="1357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i="1" u="sng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KAČKA</a:t>
            </a:r>
            <a:endParaRPr lang="cs-CZ" sz="2800" b="1" i="1" u="sng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000496" y="1000108"/>
            <a:ext cx="1214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JULČA</a:t>
            </a:r>
            <a:endParaRPr lang="cs-CZ" sz="2800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572132" y="785794"/>
            <a:ext cx="1143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i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TINA</a:t>
            </a:r>
            <a:endParaRPr lang="cs-CZ" sz="2800" b="1" i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000892" y="714356"/>
            <a:ext cx="1531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i="1" u="sng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MICHAL</a:t>
            </a:r>
            <a:endParaRPr lang="cs-CZ" sz="2800" b="1" i="1" u="sng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3929058" y="2714620"/>
            <a:ext cx="1428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i="1" u="sng" dirty="0" smtClean="0">
                <a:solidFill>
                  <a:srgbClr val="DC24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MAREK</a:t>
            </a:r>
            <a:endParaRPr lang="cs-CZ" sz="2800" b="1" i="1" u="sng" dirty="0">
              <a:solidFill>
                <a:srgbClr val="DC244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ZDROJE:</a:t>
            </a:r>
            <a:endParaRPr lang="cs-CZ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cs-CZ" dirty="0" smtClean="0"/>
              <a:t>Rozhovor s </a:t>
            </a:r>
            <a:r>
              <a:rPr lang="cs-CZ" dirty="0" err="1" smtClean="0"/>
              <a:t>Hildegardou</a:t>
            </a:r>
            <a:r>
              <a:rPr lang="cs-CZ" dirty="0" smtClean="0"/>
              <a:t> Vyskočilovou ze dne 1. 4. 2015</a:t>
            </a:r>
          </a:p>
          <a:p>
            <a:pPr>
              <a:buNone/>
            </a:pPr>
            <a:r>
              <a:rPr lang="cs-CZ" dirty="0" err="1" smtClean="0"/>
              <a:t>Audionahrávky</a:t>
            </a:r>
            <a:r>
              <a:rPr lang="cs-CZ" dirty="0" smtClean="0"/>
              <a:t> pořízené ve škole</a:t>
            </a:r>
          </a:p>
          <a:p>
            <a:pPr>
              <a:buNone/>
            </a:pPr>
            <a:r>
              <a:rPr lang="cs-CZ" dirty="0" smtClean="0"/>
              <a:t>obrázky soukromé fotoalbum paní Vyskočilové </a:t>
            </a:r>
          </a:p>
          <a:p>
            <a:pPr>
              <a:buNone/>
            </a:pPr>
            <a:r>
              <a:rPr lang="cs-CZ" dirty="0" smtClean="0"/>
              <a:t>Název odkazu :</a:t>
            </a:r>
            <a:r>
              <a:rPr lang="cs-CZ" sz="1800" dirty="0" smtClean="0"/>
              <a:t>http://www.pivovary.</a:t>
            </a:r>
            <a:r>
              <a:rPr lang="cs-CZ" sz="1800" dirty="0" err="1" smtClean="0"/>
              <a:t>info</a:t>
            </a:r>
            <a:r>
              <a:rPr lang="cs-CZ" sz="1800" dirty="0" smtClean="0"/>
              <a:t>/</a:t>
            </a:r>
            <a:r>
              <a:rPr lang="cs-CZ" sz="1800" dirty="0" err="1" smtClean="0"/>
              <a:t>gallery</a:t>
            </a:r>
            <a:r>
              <a:rPr lang="cs-CZ" sz="1800" dirty="0" smtClean="0"/>
              <a:t>/gal148_obr1206552872_30.jpg  ,  http://mafr.blogy.rvp.cz/files/2011/06/Obrazek-ucitele-s-rakoskou1-143x150.jpg, https://sarepta.cz/atenky,</a:t>
            </a:r>
            <a:r>
              <a:rPr lang="cs-CZ" dirty="0" smtClean="0"/>
              <a:t> </a:t>
            </a:r>
            <a:r>
              <a:rPr lang="cs-CZ" sz="1800" dirty="0" smtClean="0"/>
              <a:t>:http://media0.webgarden.name/</a:t>
            </a:r>
            <a:r>
              <a:rPr lang="cs-CZ" sz="1800" dirty="0" err="1" smtClean="0"/>
              <a:t>images</a:t>
            </a:r>
            <a:r>
              <a:rPr lang="cs-CZ" sz="1800" dirty="0" smtClean="0"/>
              <a:t>/media0:53048f8d7db3f.jpg/D%C5%</a:t>
            </a:r>
            <a:r>
              <a:rPr lang="cs-CZ" sz="1800" dirty="0" err="1" smtClean="0"/>
              <a:t>AFm</a:t>
            </a:r>
            <a:r>
              <a:rPr lang="cs-CZ" sz="1800" dirty="0" smtClean="0"/>
              <a:t>%20ko%C5%</a:t>
            </a:r>
            <a:r>
              <a:rPr lang="cs-CZ" sz="1800" dirty="0" err="1" smtClean="0"/>
              <a:t>BEe</a:t>
            </a:r>
            <a:r>
              <a:rPr lang="cs-CZ" sz="1800" dirty="0" smtClean="0"/>
              <a:t>%C5%A1in%20a%20klobouk%C5%</a:t>
            </a:r>
            <a:r>
              <a:rPr lang="cs-CZ" sz="1800" dirty="0" err="1" smtClean="0"/>
              <a:t>AF.jpg</a:t>
            </a:r>
            <a:r>
              <a:rPr lang="cs-CZ" sz="1800" dirty="0" smtClean="0"/>
              <a:t>, www.</a:t>
            </a:r>
            <a:r>
              <a:rPr lang="cs-CZ" sz="1800" dirty="0" err="1" smtClean="0"/>
              <a:t>starajihlava.cz</a:t>
            </a:r>
            <a:r>
              <a:rPr lang="cs-CZ" sz="1800" dirty="0" smtClean="0"/>
              <a:t>, http://www.</a:t>
            </a:r>
            <a:r>
              <a:rPr lang="cs-CZ" sz="1800" dirty="0" err="1" smtClean="0"/>
              <a:t>moderni</a:t>
            </a:r>
            <a:r>
              <a:rPr lang="cs-CZ" sz="1800" dirty="0" smtClean="0"/>
              <a:t>-</a:t>
            </a:r>
            <a:r>
              <a:rPr lang="cs-CZ" sz="1800" dirty="0" err="1" smtClean="0"/>
              <a:t>dejiny.cz</a:t>
            </a:r>
            <a:r>
              <a:rPr lang="cs-CZ" sz="1800" dirty="0" smtClean="0"/>
              <a:t>/</a:t>
            </a:r>
            <a:r>
              <a:rPr lang="cs-CZ" sz="1800" dirty="0" err="1" smtClean="0"/>
              <a:t>PublicFiles</a:t>
            </a:r>
            <a:r>
              <a:rPr lang="cs-CZ" sz="1800" dirty="0" smtClean="0"/>
              <a:t>/</a:t>
            </a:r>
            <a:r>
              <a:rPr lang="cs-CZ" sz="1800" dirty="0" err="1" smtClean="0"/>
              <a:t>UserFiles</a:t>
            </a:r>
            <a:r>
              <a:rPr lang="cs-CZ" sz="1800" dirty="0" smtClean="0"/>
              <a:t>/image/Metodika/07_CSR_1945-1948/800x800_Odsun_</a:t>
            </a:r>
            <a:r>
              <a:rPr lang="cs-CZ" sz="1800" dirty="0" err="1" smtClean="0"/>
              <a:t>NemcuI</a:t>
            </a:r>
            <a:r>
              <a:rPr lang="cs-CZ" sz="1800" dirty="0" smtClean="0"/>
              <a:t>..</a:t>
            </a:r>
            <a:r>
              <a:rPr lang="cs-CZ" sz="1800" dirty="0" err="1" smtClean="0"/>
              <a:t>jpg</a:t>
            </a:r>
            <a:r>
              <a:rPr lang="cs-CZ" sz="1800" dirty="0" smtClean="0"/>
              <a:t>, http://www.</a:t>
            </a:r>
            <a:r>
              <a:rPr lang="cs-CZ" sz="1800" dirty="0" err="1" smtClean="0"/>
              <a:t>evzi.estranky.cz</a:t>
            </a:r>
            <a:r>
              <a:rPr lang="cs-CZ" sz="1800" dirty="0" smtClean="0"/>
              <a:t>/fotoalbum/</a:t>
            </a:r>
            <a:r>
              <a:rPr lang="cs-CZ" sz="1800" dirty="0" err="1" smtClean="0"/>
              <a:t>valecni</a:t>
            </a:r>
            <a:r>
              <a:rPr lang="cs-CZ" sz="1800" dirty="0" smtClean="0"/>
              <a:t>-zajatci-v-</a:t>
            </a:r>
            <a:r>
              <a:rPr lang="cs-CZ" sz="1800" dirty="0" err="1" smtClean="0"/>
              <a:t>nemeckych</a:t>
            </a:r>
            <a:r>
              <a:rPr lang="cs-CZ" sz="1800" dirty="0" smtClean="0"/>
              <a:t>-rukou-1939-1945/</a:t>
            </a:r>
            <a:r>
              <a:rPr lang="cs-CZ" sz="1800" dirty="0" err="1" smtClean="0"/>
              <a:t>zajatecky</a:t>
            </a:r>
            <a:r>
              <a:rPr lang="cs-CZ" sz="1800" dirty="0" smtClean="0"/>
              <a:t>-</a:t>
            </a:r>
            <a:r>
              <a:rPr lang="cs-CZ" sz="1800" dirty="0" err="1" smtClean="0"/>
              <a:t>tabor</a:t>
            </a:r>
            <a:r>
              <a:rPr lang="cs-CZ" sz="1800" dirty="0" smtClean="0"/>
              <a:t>-</a:t>
            </a:r>
            <a:r>
              <a:rPr lang="cs-CZ" sz="1800" dirty="0" err="1" smtClean="0"/>
              <a:t>stalag</a:t>
            </a:r>
            <a:r>
              <a:rPr lang="cs-CZ" sz="1800" dirty="0" smtClean="0"/>
              <a:t>-</a:t>
            </a:r>
            <a:r>
              <a:rPr lang="cs-CZ" sz="1800" dirty="0" err="1" smtClean="0"/>
              <a:t>viiib</a:t>
            </a:r>
            <a:r>
              <a:rPr lang="cs-CZ" sz="1800" dirty="0" smtClean="0"/>
              <a:t>.--.</a:t>
            </a:r>
            <a:r>
              <a:rPr lang="cs-CZ" sz="1800" dirty="0" err="1" smtClean="0"/>
              <a:t>html</a:t>
            </a:r>
            <a:r>
              <a:rPr lang="cs-CZ" sz="1800" dirty="0" smtClean="0"/>
              <a:t>, http://archiv.ihned.</a:t>
            </a:r>
            <a:r>
              <a:rPr lang="cs-CZ" sz="1800" dirty="0" err="1" smtClean="0"/>
              <a:t>cz</a:t>
            </a:r>
            <a:r>
              <a:rPr lang="cs-CZ" sz="1800" dirty="0" smtClean="0"/>
              <a:t>/c1-52544210-</a:t>
            </a:r>
            <a:r>
              <a:rPr lang="cs-CZ" sz="1800" dirty="0" err="1" smtClean="0"/>
              <a:t>ustavni</a:t>
            </a:r>
            <a:r>
              <a:rPr lang="cs-CZ" sz="1800" dirty="0" smtClean="0"/>
              <a:t>-soud-o-</a:t>
            </a:r>
            <a:r>
              <a:rPr lang="cs-CZ" sz="1800" dirty="0" err="1" smtClean="0"/>
              <a:t>sudetskych</a:t>
            </a:r>
            <a:r>
              <a:rPr lang="cs-CZ" sz="1800" dirty="0" smtClean="0"/>
              <a:t>-</a:t>
            </a:r>
            <a:r>
              <a:rPr lang="cs-CZ" sz="1800" dirty="0" err="1" smtClean="0"/>
              <a:t>nemcich</a:t>
            </a:r>
            <a:r>
              <a:rPr lang="cs-CZ" sz="1800" dirty="0" smtClean="0"/>
              <a:t>-mohou-rozhodovat-soudci-s-komunistickou-minulosti, http://www.lidovky.</a:t>
            </a:r>
            <a:r>
              <a:rPr lang="cs-CZ" sz="1800" dirty="0" err="1" smtClean="0"/>
              <a:t>cz</a:t>
            </a:r>
            <a:r>
              <a:rPr lang="cs-CZ" sz="1800" dirty="0" smtClean="0"/>
              <a:t>/foto.</a:t>
            </a:r>
            <a:r>
              <a:rPr lang="cs-CZ" sz="1800" dirty="0" err="1" smtClean="0"/>
              <a:t>aspx</a:t>
            </a:r>
            <a:r>
              <a:rPr lang="cs-CZ" sz="1800" dirty="0" smtClean="0"/>
              <a:t>?r=lide&amp;c=A131217_161824_</a:t>
            </a:r>
            <a:r>
              <a:rPr lang="cs-CZ" sz="1800" dirty="0" err="1" smtClean="0"/>
              <a:t>ln</a:t>
            </a:r>
            <a:r>
              <a:rPr lang="cs-CZ" sz="1800" dirty="0" smtClean="0"/>
              <a:t>_domov_ml&amp;foto=BTT438e37_havelmoravekhajek2.JPG&amp;</a:t>
            </a:r>
            <a:r>
              <a:rPr lang="cs-CZ" sz="1800" dirty="0" err="1" smtClean="0"/>
              <a:t>ic</a:t>
            </a:r>
            <a:r>
              <a:rPr lang="cs-CZ" sz="1800" dirty="0" smtClean="0"/>
              <a:t>=1, http://img.mf.cz/649/724/2-czech_slovak_flags.jpg, http://www.</a:t>
            </a:r>
            <a:r>
              <a:rPr lang="cs-CZ" sz="1800" dirty="0" err="1" smtClean="0"/>
              <a:t>gamepark.cz</a:t>
            </a:r>
            <a:r>
              <a:rPr lang="cs-CZ" sz="1800" dirty="0" smtClean="0"/>
              <a:t>/</a:t>
            </a:r>
            <a:r>
              <a:rPr lang="cs-CZ" sz="1800" dirty="0" err="1" smtClean="0"/>
              <a:t>pictures</a:t>
            </a:r>
            <a:r>
              <a:rPr lang="cs-CZ" sz="1800" smtClean="0"/>
              <a:t>/00/16/64/166458.jpg</a:t>
            </a:r>
            <a:endParaRPr lang="cs-CZ" sz="18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2aaaa.wav">
            <a:hlinkClick r:id="" action="ppaction://media"/>
          </p:cNvPr>
          <p:cNvPicPr>
            <a:picLocks noRot="1" noChangeAspect="1"/>
          </p:cNvPicPr>
          <p:nvPr>
            <a:wavAudioFile r:embed="rId2" name="2aaaa.wav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7" name="2aaa.wav">
            <a:hlinkClick r:id="" action="ppaction://media"/>
          </p:cNvPr>
          <p:cNvPicPr>
            <a:picLocks noRot="1" noChangeAspect="1"/>
          </p:cNvPicPr>
          <p:nvPr>
            <a:wavAudioFile r:embed="rId3" name="2aaa.wav"/>
          </p:nvPr>
        </p:nvPicPr>
        <p:blipFill>
          <a:blip r:embed="rId8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6" name="2a.wav">
            <a:hlinkClick r:id="" action="ppaction://media"/>
          </p:cNvPr>
          <p:cNvPicPr>
            <a:picLocks noRot="1" noChangeAspect="1"/>
          </p:cNvPicPr>
          <p:nvPr>
            <a:wavAudioFile r:embed="rId4" name="2a.wav"/>
          </p:nvPr>
        </p:nvPicPr>
        <p:blipFill>
          <a:blip r:embed="rId9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2" name="2a.wav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5"/>
          </p:nvPr>
        </p:nvPicPr>
        <p:blipFill>
          <a:blip r:embed="rId10" cstate="print"/>
          <a:stretch>
            <a:fillRect/>
          </a:stretch>
        </p:blipFill>
        <p:spPr>
          <a:xfrm>
            <a:off x="5000628" y="4500570"/>
            <a:ext cx="304800" cy="3048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graphicFrame>
        <p:nvGraphicFramePr>
          <p:cNvPr id="17409" name="Object 1"/>
          <p:cNvGraphicFramePr>
            <a:graphicFrameLocks noChangeAspect="1"/>
          </p:cNvGraphicFramePr>
          <p:nvPr/>
        </p:nvGraphicFramePr>
        <p:xfrm>
          <a:off x="0" y="0"/>
          <a:ext cx="9644097" cy="7108867"/>
        </p:xfrm>
        <a:graphic>
          <a:graphicData uri="http://schemas.openxmlformats.org/presentationml/2006/ole">
            <p:oleObj spid="_x0000_s17409" name="Obrázek" r:id="rId11" imgW="6485714" imgH="4095238" progId="StaticMetafile">
              <p:embed/>
            </p:oleObj>
          </a:graphicData>
        </a:graphic>
      </p:graphicFrame>
      <p:pic>
        <p:nvPicPr>
          <p:cNvPr id="17413" name="Picture 5" descr="https://www.email.cz/download/i/c7R5eZB4MxffP3LYPSbuHRSoP7sOLrw2kN5vWKXl730yJ2qruy-fUvrpPPMGdUh_IwFUCy0/P.jpg"/>
          <p:cNvPicPr>
            <a:picLocks noChangeAspect="1" noChangeArrowheads="1"/>
          </p:cNvPicPr>
          <p:nvPr/>
        </p:nvPicPr>
        <p:blipFill>
          <a:blip r:embed="rId12" cstate="print"/>
          <a:srcRect l="42305" t="25418" r="44933" b="53144"/>
          <a:stretch>
            <a:fillRect/>
          </a:stretch>
        </p:blipFill>
        <p:spPr bwMode="auto">
          <a:xfrm>
            <a:off x="5292080" y="3376093"/>
            <a:ext cx="3686726" cy="3481907"/>
          </a:xfrm>
          <a:prstGeom prst="ellipse">
            <a:avLst/>
          </a:prstGeom>
          <a:ln w="190500" cap="rnd">
            <a:solidFill>
              <a:srgbClr val="92D05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 advClick="0" advTm="4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68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0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67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3a22.wav">
            <a:hlinkClick r:id="" action="ppaction://media"/>
          </p:cNvPr>
          <p:cNvPicPr>
            <a:picLocks noRot="1" noChangeAspect="1"/>
          </p:cNvPicPr>
          <p:nvPr>
            <a:wavAudioFile r:embed="rId1" name="3a22.wav"/>
          </p:nvPr>
        </p:nvPicPr>
        <p:blipFill>
          <a:blip r:embed="rId1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9" name="2.wav">
            <a:hlinkClick r:id="" action="ppaction://media"/>
          </p:cNvPr>
          <p:cNvPicPr>
            <a:picLocks noRot="1" noChangeAspect="1"/>
          </p:cNvPicPr>
          <p:nvPr>
            <a:wavAudioFile r:embed="rId2" name="2.wav"/>
          </p:nvPr>
        </p:nvPicPr>
        <p:blipFill>
          <a:blip r:embed="rId1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0" name="3b2.wav">
            <a:hlinkClick r:id="" action="ppaction://media"/>
          </p:cNvPr>
          <p:cNvPicPr>
            <a:picLocks noRot="1" noChangeAspect="1"/>
          </p:cNvPicPr>
          <p:nvPr>
            <a:wavAudioFile r:embed="rId3" name="3b2.wav"/>
          </p:nvPr>
        </p:nvPicPr>
        <p:blipFill>
          <a:blip r:embed="rId1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1" name="3.wav">
            <a:hlinkClick r:id="" action="ppaction://media"/>
          </p:cNvPr>
          <p:cNvPicPr>
            <a:picLocks noRot="1" noChangeAspect="1"/>
          </p:cNvPicPr>
          <p:nvPr>
            <a:wavAudioFile r:embed="rId4" name="3.wav"/>
          </p:nvPr>
        </p:nvPicPr>
        <p:blipFill>
          <a:blip r:embed="rId1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3" name="2.wav">
            <a:hlinkClick r:id="" action="ppaction://media"/>
          </p:cNvPr>
          <p:cNvPicPr>
            <a:picLocks noRot="1" noChangeAspect="1"/>
          </p:cNvPicPr>
          <p:nvPr>
            <a:audioFile r:link="rId5"/>
          </p:nvPr>
        </p:nvPicPr>
        <p:blipFill>
          <a:blip r:embed="rId1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4" name="3b2.wav">
            <a:hlinkClick r:id="" action="ppaction://media"/>
          </p:cNvPr>
          <p:cNvPicPr>
            <a:picLocks noRot="1" noChangeAspect="1"/>
          </p:cNvPicPr>
          <p:nvPr>
            <a:audioFile r:link="rId6"/>
          </p:nvPr>
        </p:nvPicPr>
        <p:blipFill>
          <a:blip r:embed="rId18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5" name="3.wav">
            <a:hlinkClick r:id="" action="ppaction://media"/>
          </p:cNvPr>
          <p:cNvPicPr>
            <a:picLocks noRot="1" noChangeAspect="1"/>
          </p:cNvPicPr>
          <p:nvPr>
            <a:audioFile r:link="rId7"/>
          </p:nvPr>
        </p:nvPicPr>
        <p:blipFill>
          <a:blip r:embed="rId19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2" name="3 a2.wav">
            <a:hlinkClick r:id="" action="ppaction://media"/>
          </p:cNvPr>
          <p:cNvPicPr>
            <a:picLocks noRot="1" noChangeAspect="1"/>
          </p:cNvPicPr>
          <p:nvPr>
            <a:audioFile r:link="rId8"/>
          </p:nvPr>
        </p:nvPicPr>
        <p:blipFill>
          <a:blip r:embed="rId20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0" name="2.wav">
            <a:hlinkClick r:id="" action="ppaction://media"/>
          </p:cNvPr>
          <p:cNvPicPr>
            <a:picLocks noRot="1" noChangeAspect="1"/>
          </p:cNvPicPr>
          <p:nvPr>
            <a:audioFile r:link="rId5"/>
          </p:nvPr>
        </p:nvPicPr>
        <p:blipFill>
          <a:blip r:embed="rId21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8" name="3a.wma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9"/>
          </p:nvPr>
        </p:nvPicPr>
        <p:blipFill>
          <a:blip r:embed="rId22" cstate="print"/>
          <a:stretch>
            <a:fillRect/>
          </a:stretch>
        </p:blipFill>
        <p:spPr>
          <a:xfrm>
            <a:off x="4495800" y="3665538"/>
            <a:ext cx="304800" cy="304800"/>
          </a:xfrm>
          <a:prstGeom prst="rect">
            <a:avLst/>
          </a:prstGeom>
        </p:spPr>
      </p:pic>
      <p:pic>
        <p:nvPicPr>
          <p:cNvPr id="11" name="3b.wma">
            <a:hlinkClick r:id="" action="ppaction://media"/>
          </p:cNvPr>
          <p:cNvPicPr>
            <a:picLocks noRot="1" noChangeAspect="1"/>
          </p:cNvPicPr>
          <p:nvPr>
            <a:audioFile r:link="rId10"/>
          </p:nvPr>
        </p:nvPicPr>
        <p:blipFill>
          <a:blip r:embed="rId2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6" name="3a22.wav">
            <a:hlinkClick r:id="" action="ppaction://media"/>
          </p:cNvPr>
          <p:cNvPicPr>
            <a:picLocks noRot="1" noChangeAspect="1"/>
          </p:cNvPicPr>
          <p:nvPr>
            <a:audioFile r:link="rId11"/>
          </p:nvPr>
        </p:nvPicPr>
        <p:blipFill>
          <a:blip r:embed="rId2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7" name="Picture 3" descr="E:\obrázky a rozhovor\projekt pribehy nasich sousedu\20150401_163621.jpg"/>
          <p:cNvPicPr>
            <a:picLocks noChangeAspect="1" noChangeArrowheads="1"/>
          </p:cNvPicPr>
          <p:nvPr/>
        </p:nvPicPr>
        <p:blipFill>
          <a:blip r:embed="rId25" cstate="print"/>
          <a:srcRect l="7407" t="16666" r="7407" b="12500"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04" name="Picture 4" descr="http://www.zssedlec.estranky.cz/img/picture/79/volk-schulle1.jp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0" y="0"/>
            <a:ext cx="9144095" cy="6858000"/>
          </a:xfrm>
          <a:prstGeom prst="rect">
            <a:avLst/>
          </a:prstGeom>
          <a:noFill/>
        </p:spPr>
      </p:pic>
      <p:sp>
        <p:nvSpPr>
          <p:cNvPr id="15362" name="AutoShape 2" descr="Výsledek obrázku pro učitel s rákoskou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5368" name="Picture 8" descr="http://www.evolucia-vedomia.me/wp-content/uploads/2013/11/%C5%A1kola8.gif">
            <a:hlinkClick r:id="rId27"/>
          </p:cNvPr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2428860" y="142852"/>
            <a:ext cx="3440847" cy="6414441"/>
          </a:xfrm>
          <a:prstGeom prst="rect">
            <a:avLst/>
          </a:prstGeom>
          <a:noFill/>
        </p:spPr>
      </p:pic>
      <p:sp>
        <p:nvSpPr>
          <p:cNvPr id="9" name="Oválný popisek 8"/>
          <p:cNvSpPr/>
          <p:nvPr/>
        </p:nvSpPr>
        <p:spPr>
          <a:xfrm rot="631069">
            <a:off x="4612162" y="305348"/>
            <a:ext cx="3440551" cy="1032353"/>
          </a:xfrm>
          <a:prstGeom prst="wedgeEllipse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Es </a:t>
            </a:r>
            <a:r>
              <a:rPr lang="cs-CZ" dirty="0" err="1" smtClean="0"/>
              <a:t>war</a:t>
            </a:r>
            <a:r>
              <a:rPr lang="cs-CZ" dirty="0" smtClean="0"/>
              <a:t> </a:t>
            </a:r>
            <a:r>
              <a:rPr lang="cs-CZ" dirty="0" err="1" smtClean="0"/>
              <a:t>das</a:t>
            </a:r>
            <a:r>
              <a:rPr lang="cs-CZ" dirty="0" smtClean="0"/>
              <a:t> </a:t>
            </a:r>
            <a:r>
              <a:rPr lang="cs-CZ" dirty="0" err="1" smtClean="0"/>
              <a:t>letze</a:t>
            </a:r>
            <a:r>
              <a:rPr lang="cs-CZ" dirty="0" smtClean="0"/>
              <a:t> </a:t>
            </a:r>
            <a:r>
              <a:rPr lang="cs-CZ" dirty="0" err="1" smtClean="0"/>
              <a:t>Mal</a:t>
            </a:r>
            <a:r>
              <a:rPr lang="cs-CZ" dirty="0" smtClean="0"/>
              <a:t>!!!</a:t>
            </a:r>
            <a:endParaRPr lang="cs-CZ" dirty="0"/>
          </a:p>
        </p:txBody>
      </p:sp>
    </p:spTree>
  </p:cSld>
  <p:clrMapOvr>
    <a:masterClrMapping/>
  </p:clrMapOvr>
  <p:transition spd="slow" advClick="0" advTm="6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65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1657"/>
                            </p:stCondLst>
                            <p:childTnLst>
                              <p:par>
                                <p:cTn id="2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3657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100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3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showWhenStopped="0"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>
                <p:cTn id="4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4a222.wav">
            <a:hlinkClick r:id="" action="ppaction://media"/>
          </p:cNvPr>
          <p:cNvPicPr>
            <a:picLocks noRot="1" noChangeAspect="1"/>
          </p:cNvPicPr>
          <p:nvPr>
            <a:wavAudioFile r:embed="rId1" name="4a222.wav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9" name="4a22.wav">
            <a:hlinkClick r:id="" action="ppaction://media"/>
          </p:cNvPr>
          <p:cNvPicPr>
            <a:picLocks noRot="1" noChangeAspect="1"/>
          </p:cNvPicPr>
          <p:nvPr>
            <a:wavAudioFile r:embed="rId2" name="4a22.wav"/>
          </p:nvPr>
        </p:nvPicPr>
        <p:blipFill>
          <a:blip r:embed="rId8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8" name="4a 2.wav">
            <a:hlinkClick r:id="" action="ppaction://media"/>
          </p:cNvPr>
          <p:cNvPicPr>
            <a:picLocks noRot="1" noChangeAspect="1"/>
          </p:cNvPicPr>
          <p:nvPr>
            <a:wavAudioFile r:embed="rId3" name="4a 2.wav"/>
          </p:nvPr>
        </p:nvPicPr>
        <p:blipFill>
          <a:blip r:embed="rId9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7" name="4a 2.wav">
            <a:hlinkClick r:id="" action="ppaction://media"/>
          </p:cNvPr>
          <p:cNvPicPr>
            <a:picLocks noRot="1" noChangeAspect="1"/>
          </p:cNvPicPr>
          <p:nvPr>
            <a:audioFile r:link="rId4"/>
          </p:nvPr>
        </p:nvPicPr>
        <p:blipFill>
          <a:blip r:embed="rId10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4a.wma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5"/>
          </p:nvPr>
        </p:nvPicPr>
        <p:blipFill>
          <a:blip r:embed="rId11" cstate="print"/>
          <a:stretch>
            <a:fillRect/>
          </a:stretch>
        </p:blipFill>
        <p:spPr>
          <a:xfrm>
            <a:off x="4495800" y="3665538"/>
            <a:ext cx="304800" cy="304800"/>
          </a:xfrm>
          <a:prstGeom prst="rect">
            <a:avLst/>
          </a:prstGeom>
        </p:spPr>
      </p:pic>
      <p:pic>
        <p:nvPicPr>
          <p:cNvPr id="50178" name="Picture 2" descr="http://iteplice.cz/images/001099-Obchod%20s%20kozesinami%20a%20klobouky.jpg"/>
          <p:cNvPicPr>
            <a:picLocks noChangeAspect="1" noChangeArrowheads="1"/>
          </p:cNvPicPr>
          <p:nvPr/>
        </p:nvPicPr>
        <p:blipFill>
          <a:blip r:embed="rId12" cstate="print"/>
          <a:srcRect l="1562" t="416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https://sarepta.cz/files/images-small/40535.jpg"/>
          <p:cNvPicPr>
            <a:picLocks noChangeAspect="1" noChangeArrowheads="1"/>
          </p:cNvPicPr>
          <p:nvPr/>
        </p:nvPicPr>
        <p:blipFill>
          <a:blip r:embed="rId13" cstate="print"/>
          <a:srcRect l="1667" t="20000" r="-1667" b="15556"/>
          <a:stretch>
            <a:fillRect/>
          </a:stretch>
        </p:blipFill>
        <p:spPr bwMode="auto">
          <a:xfrm>
            <a:off x="0" y="0"/>
            <a:ext cx="9324528" cy="6858001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4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9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497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497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40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5a 2.wav">
            <a:hlinkClick r:id="" action="ppaction://media"/>
          </p:cNvPr>
          <p:cNvPicPr>
            <a:picLocks noRot="1" noChangeAspect="1"/>
          </p:cNvPicPr>
          <p:nvPr>
            <a:wavAudioFile r:embed="rId2" name="5a 2.wav"/>
          </p:nvPr>
        </p:nvPicPr>
        <p:blipFill>
          <a:blip r:embed="rId1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5" name="4.wav">
            <a:hlinkClick r:id="" action="ppaction://media"/>
          </p:cNvPr>
          <p:cNvPicPr>
            <a:picLocks noRot="1" noChangeAspect="1"/>
          </p:cNvPicPr>
          <p:nvPr>
            <a:wavAudioFile r:embed="rId3" name="4.wav"/>
          </p:nvPr>
        </p:nvPicPr>
        <p:blipFill>
          <a:blip r:embed="rId1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6" name="5b 2.wav">
            <a:hlinkClick r:id="" action="ppaction://media"/>
          </p:cNvPr>
          <p:cNvPicPr>
            <a:picLocks noRot="1" noChangeAspect="1"/>
          </p:cNvPicPr>
          <p:nvPr>
            <a:wavAudioFile r:embed="rId4" name="5b 2.wav"/>
          </p:nvPr>
        </p:nvPicPr>
        <p:blipFill>
          <a:blip r:embed="rId1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7" name="5.wav">
            <a:hlinkClick r:id="" action="ppaction://media"/>
          </p:cNvPr>
          <p:cNvPicPr>
            <a:picLocks noRot="1" noChangeAspect="1"/>
          </p:cNvPicPr>
          <p:nvPr>
            <a:wavAudioFile r:embed="rId5" name="5.wav"/>
          </p:nvPr>
        </p:nvPicPr>
        <p:blipFill>
          <a:blip r:embed="rId1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3" name="5.wav">
            <a:hlinkClick r:id="" action="ppaction://media"/>
          </p:cNvPr>
          <p:cNvPicPr>
            <a:picLocks noRot="1" noChangeAspect="1"/>
          </p:cNvPicPr>
          <p:nvPr>
            <a:audioFile r:link="rId6"/>
          </p:nvPr>
        </p:nvPicPr>
        <p:blipFill>
          <a:blip r:embed="rId18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5" name="5a 2.wav">
            <a:hlinkClick r:id="" action="ppaction://media"/>
          </p:cNvPr>
          <p:cNvPicPr>
            <a:picLocks noRot="1" noChangeAspect="1"/>
          </p:cNvPicPr>
          <p:nvPr>
            <a:audioFile r:link="rId7"/>
          </p:nvPr>
        </p:nvPicPr>
        <p:blipFill>
          <a:blip r:embed="rId19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6" name="5b 2.wav">
            <a:hlinkClick r:id="" action="ppaction://media"/>
          </p:cNvPr>
          <p:cNvPicPr>
            <a:picLocks noRot="1" noChangeAspect="1"/>
          </p:cNvPicPr>
          <p:nvPr>
            <a:audioFile r:link="rId8"/>
          </p:nvPr>
        </p:nvPicPr>
        <p:blipFill>
          <a:blip r:embed="rId20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7" name="4.wav">
            <a:hlinkClick r:id="" action="ppaction://media"/>
          </p:cNvPr>
          <p:cNvPicPr>
            <a:picLocks noRot="1" noChangeAspect="1"/>
          </p:cNvPicPr>
          <p:nvPr>
            <a:audioFile r:link="rId9"/>
          </p:nvPr>
        </p:nvPicPr>
        <p:blipFill>
          <a:blip r:embed="rId21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2" name="5.wav">
            <a:hlinkClick r:id="" action="ppaction://media"/>
          </p:cNvPr>
          <p:cNvPicPr>
            <a:picLocks noRot="1" noChangeAspect="1"/>
          </p:cNvPicPr>
          <p:nvPr>
            <a:audioFile r:link="rId6"/>
          </p:nvPr>
        </p:nvPicPr>
        <p:blipFill>
          <a:blip r:embed="rId22" cstate="print"/>
          <a:stretch>
            <a:fillRect/>
          </a:stretch>
        </p:blipFill>
        <p:spPr>
          <a:xfrm>
            <a:off x="6804248" y="6553200"/>
            <a:ext cx="304800" cy="304800"/>
          </a:xfrm>
          <a:prstGeom prst="rect">
            <a:avLst/>
          </a:prstGeom>
        </p:spPr>
      </p:pic>
      <p:pic>
        <p:nvPicPr>
          <p:cNvPr id="19" name="3.wav">
            <a:hlinkClick r:id="" action="ppaction://media"/>
          </p:cNvPr>
          <p:cNvPicPr>
            <a:picLocks noRot="1" noChangeAspect="1"/>
          </p:cNvPicPr>
          <p:nvPr>
            <a:audioFile r:link="rId10"/>
          </p:nvPr>
        </p:nvPicPr>
        <p:blipFill>
          <a:blip r:embed="rId23" cstate="print"/>
          <a:stretch>
            <a:fillRect/>
          </a:stretch>
        </p:blipFill>
        <p:spPr>
          <a:xfrm>
            <a:off x="6804248" y="6553200"/>
            <a:ext cx="304800" cy="304800"/>
          </a:xfrm>
          <a:prstGeom prst="rect">
            <a:avLst/>
          </a:prstGeom>
        </p:spPr>
      </p:pic>
      <p:pic>
        <p:nvPicPr>
          <p:cNvPr id="20" name="5b.wma">
            <a:hlinkClick r:id="" action="ppaction://media"/>
          </p:cNvPr>
          <p:cNvPicPr>
            <a:picLocks noRot="1" noChangeAspect="1"/>
          </p:cNvPicPr>
          <p:nvPr>
            <a:audioFile r:link="rId11"/>
          </p:nvPr>
        </p:nvPicPr>
        <p:blipFill>
          <a:blip r:embed="rId24" cstate="print"/>
          <a:stretch>
            <a:fillRect/>
          </a:stretch>
        </p:blipFill>
        <p:spPr>
          <a:xfrm>
            <a:off x="7596336" y="6553200"/>
            <a:ext cx="304800" cy="3048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8" name="5a.wma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2"/>
          </p:nvPr>
        </p:nvPicPr>
        <p:blipFill>
          <a:blip r:embed="rId25" cstate="print"/>
          <a:stretch>
            <a:fillRect/>
          </a:stretch>
        </p:blipFill>
        <p:spPr>
          <a:xfrm>
            <a:off x="4495800" y="3665538"/>
            <a:ext cx="304800" cy="304800"/>
          </a:xfrm>
          <a:prstGeom prst="rect">
            <a:avLst/>
          </a:prstGeom>
        </p:spPr>
      </p:pic>
      <p:pic>
        <p:nvPicPr>
          <p:cNvPr id="21" name="4.wav">
            <a:hlinkClick r:id="" action="ppaction://media"/>
          </p:cNvPr>
          <p:cNvPicPr>
            <a:picLocks noRot="1" noChangeAspect="1"/>
          </p:cNvPicPr>
          <p:nvPr>
            <a:audioFile r:link="rId9"/>
          </p:nvPr>
        </p:nvPicPr>
        <p:blipFill>
          <a:blip r:embed="rId26" cstate="print"/>
          <a:stretch>
            <a:fillRect/>
          </a:stretch>
        </p:blipFill>
        <p:spPr>
          <a:xfrm>
            <a:off x="8460432" y="6553200"/>
            <a:ext cx="304800" cy="304800"/>
          </a:xfrm>
          <a:prstGeom prst="rect">
            <a:avLst/>
          </a:prstGeom>
        </p:spPr>
      </p:pic>
      <p:sp>
        <p:nvSpPr>
          <p:cNvPr id="12290" name="AutoShape 2" descr="Výsledek obrázku pro náhrobek kreslený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2292" name="AutoShape 4" descr="Výsledek obrázku pro náhrobek kreslený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14337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786640916"/>
              </p:ext>
            </p:extLst>
          </p:nvPr>
        </p:nvGraphicFramePr>
        <p:xfrm>
          <a:off x="0" y="0"/>
          <a:ext cx="9738688" cy="6858000"/>
        </p:xfrm>
        <a:graphic>
          <a:graphicData uri="http://schemas.openxmlformats.org/presentationml/2006/ole">
            <p:oleObj spid="_x0000_s14344" name="Acrobat Document" r:id="rId27" imgW="5667139" imgH="3990968" progId="AcroExch.Document.11">
              <p:embed/>
            </p:oleObj>
          </a:graphicData>
        </a:graphic>
      </p:graphicFrame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0" y="0"/>
            <a:ext cx="9756576" cy="6995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8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382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382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20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4382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7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153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00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>
                <p:cTn id="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>
                <p:cTn id="2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6.wav">
            <a:hlinkClick r:id="" action="ppaction://media"/>
          </p:cNvPr>
          <p:cNvPicPr>
            <a:picLocks noRot="1" noChangeAspect="1"/>
          </p:cNvPicPr>
          <p:nvPr>
            <a:wavAudioFile r:embed="rId2" name="6.wav"/>
          </p:nvPr>
        </p:nvPicPr>
        <p:blipFill>
          <a:blip r:embed="rId1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2" name="6 b 2.wav">
            <a:hlinkClick r:id="" action="ppaction://media"/>
          </p:cNvPr>
          <p:cNvPicPr>
            <a:picLocks noRot="1" noChangeAspect="1"/>
          </p:cNvPicPr>
          <p:nvPr>
            <a:wavAudioFile r:embed="rId3" name="6 b 2.wav"/>
          </p:nvPr>
        </p:nvPicPr>
        <p:blipFill>
          <a:blip r:embed="rId1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3" name="7.wav">
            <a:hlinkClick r:id="" action="ppaction://media"/>
          </p:cNvPr>
          <p:cNvPicPr>
            <a:picLocks noRot="1" noChangeAspect="1"/>
          </p:cNvPicPr>
          <p:nvPr>
            <a:wavAudioFile r:embed="rId4" name="7.wav"/>
          </p:nvPr>
        </p:nvPicPr>
        <p:blipFill>
          <a:blip r:embed="rId18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0" name="6a 2.wav">
            <a:hlinkClick r:id="" action="ppaction://media"/>
          </p:cNvPr>
          <p:cNvPicPr>
            <a:picLocks noRot="1" noChangeAspect="1"/>
          </p:cNvPicPr>
          <p:nvPr>
            <a:wavAudioFile r:embed="rId5" name="6a 2.wav"/>
          </p:nvPr>
        </p:nvPicPr>
        <p:blipFill>
          <a:blip r:embed="rId19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7" name="6.wav">
            <a:hlinkClick r:id="" action="ppaction://media"/>
          </p:cNvPr>
          <p:cNvPicPr>
            <a:picLocks noRot="1" noChangeAspect="1"/>
          </p:cNvPicPr>
          <p:nvPr>
            <a:audioFile r:link="rId6"/>
          </p:nvPr>
        </p:nvPicPr>
        <p:blipFill>
          <a:blip r:embed="rId20" cstate="print"/>
          <a:stretch>
            <a:fillRect/>
          </a:stretch>
        </p:blipFill>
        <p:spPr>
          <a:xfrm>
            <a:off x="6000760" y="2357430"/>
            <a:ext cx="304800" cy="304800"/>
          </a:xfrm>
          <a:prstGeom prst="rect">
            <a:avLst/>
          </a:prstGeom>
        </p:spPr>
      </p:pic>
      <p:pic>
        <p:nvPicPr>
          <p:cNvPr id="18" name="6 b 2.wav">
            <a:hlinkClick r:id="" action="ppaction://media"/>
          </p:cNvPr>
          <p:cNvPicPr>
            <a:picLocks noRot="1" noChangeAspect="1"/>
          </p:cNvPicPr>
          <p:nvPr>
            <a:audioFile r:link="rId7"/>
          </p:nvPr>
        </p:nvPicPr>
        <p:blipFill>
          <a:blip r:embed="rId20" cstate="print"/>
          <a:stretch>
            <a:fillRect/>
          </a:stretch>
        </p:blipFill>
        <p:spPr>
          <a:xfrm>
            <a:off x="6143636" y="3500438"/>
            <a:ext cx="304800" cy="304800"/>
          </a:xfrm>
          <a:prstGeom prst="rect">
            <a:avLst/>
          </a:prstGeom>
        </p:spPr>
      </p:pic>
      <p:pic>
        <p:nvPicPr>
          <p:cNvPr id="19" name="7.wav">
            <a:hlinkClick r:id="" action="ppaction://media"/>
          </p:cNvPr>
          <p:cNvPicPr>
            <a:picLocks noRot="1" noChangeAspect="1"/>
          </p:cNvPicPr>
          <p:nvPr>
            <a:audioFile r:link="rId8"/>
          </p:nvPr>
        </p:nvPicPr>
        <p:blipFill>
          <a:blip r:embed="rId20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5" name="6a 2.wav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9"/>
          </p:nvPr>
        </p:nvPicPr>
        <p:blipFill>
          <a:blip r:embed="rId20" cstate="print"/>
          <a:stretch>
            <a:fillRect/>
          </a:stretch>
        </p:blipFill>
        <p:spPr>
          <a:xfrm>
            <a:off x="4495800" y="3663950"/>
            <a:ext cx="304800" cy="304800"/>
          </a:xfrm>
          <a:prstGeom prst="rect">
            <a:avLst/>
          </a:prstGeom>
        </p:spPr>
      </p:pic>
      <p:pic>
        <p:nvPicPr>
          <p:cNvPr id="6" name="8a.wma">
            <a:hlinkClick r:id="" action="ppaction://media"/>
          </p:cNvPr>
          <p:cNvPicPr>
            <a:picLocks noRot="1" noChangeAspect="1"/>
          </p:cNvPicPr>
          <p:nvPr>
            <a:audioFile r:link="rId10"/>
          </p:nvPr>
        </p:nvPicPr>
        <p:blipFill>
          <a:blip r:embed="rId21" cstate="print"/>
          <a:stretch>
            <a:fillRect/>
          </a:stretch>
        </p:blipFill>
        <p:spPr>
          <a:xfrm>
            <a:off x="7956376" y="3861048"/>
            <a:ext cx="304800" cy="304800"/>
          </a:xfrm>
          <a:prstGeom prst="rect">
            <a:avLst/>
          </a:prstGeom>
        </p:spPr>
      </p:pic>
      <p:pic>
        <p:nvPicPr>
          <p:cNvPr id="7" name="8b.wma">
            <a:hlinkClick r:id="" action="ppaction://media"/>
          </p:cNvPr>
          <p:cNvPicPr>
            <a:picLocks noRot="1" noChangeAspect="1"/>
          </p:cNvPicPr>
          <p:nvPr>
            <a:audioFile r:link="rId11"/>
          </p:nvPr>
        </p:nvPicPr>
        <p:blipFill>
          <a:blip r:embed="rId22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8" name="8c.wma">
            <a:hlinkClick r:id="" action="ppaction://media"/>
          </p:cNvPr>
          <p:cNvPicPr>
            <a:picLocks noRot="1" noChangeAspect="1"/>
          </p:cNvPicPr>
          <p:nvPr>
            <a:audioFile r:link="rId12"/>
          </p:nvPr>
        </p:nvPicPr>
        <p:blipFill>
          <a:blip r:embed="rId23" cstate="print"/>
          <a:stretch>
            <a:fillRect/>
          </a:stretch>
        </p:blipFill>
        <p:spPr>
          <a:xfrm>
            <a:off x="7164288" y="4221088"/>
            <a:ext cx="304800" cy="304800"/>
          </a:xfrm>
          <a:prstGeom prst="rect">
            <a:avLst/>
          </a:prstGeom>
        </p:spPr>
      </p:pic>
      <p:pic>
        <p:nvPicPr>
          <p:cNvPr id="9" name="6.wav">
            <a:hlinkClick r:id="" action="ppaction://media"/>
          </p:cNvPr>
          <p:cNvPicPr>
            <a:picLocks noRot="1" noChangeAspect="1"/>
          </p:cNvPicPr>
          <p:nvPr>
            <a:audioFile r:link="rId6"/>
          </p:nvPr>
        </p:nvPicPr>
        <p:blipFill>
          <a:blip r:embed="rId2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0" name="7.wav">
            <a:hlinkClick r:id="" action="ppaction://media"/>
          </p:cNvPr>
          <p:cNvPicPr>
            <a:picLocks noRot="1" noChangeAspect="1"/>
          </p:cNvPicPr>
          <p:nvPr>
            <a:audioFile r:link="rId8"/>
          </p:nvPr>
        </p:nvPicPr>
        <p:blipFill>
          <a:blip r:embed="rId2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1" name="6a.wma">
            <a:hlinkClick r:id="" action="ppaction://media"/>
          </p:cNvPr>
          <p:cNvPicPr>
            <a:picLocks noRot="1" noChangeAspect="1"/>
          </p:cNvPicPr>
          <p:nvPr>
            <a:audioFile r:link="rId13"/>
          </p:nvPr>
        </p:nvPicPr>
        <p:blipFill>
          <a:blip r:embed="rId21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2" name="6b.wma">
            <a:hlinkClick r:id="" action="ppaction://media"/>
          </p:cNvPr>
          <p:cNvPicPr>
            <a:picLocks noRot="1" noChangeAspect="1"/>
          </p:cNvPicPr>
          <p:nvPr>
            <a:audioFile r:link="rId14"/>
          </p:nvPr>
        </p:nvPicPr>
        <p:blipFill>
          <a:blip r:embed="rId2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2289" name="Picture 1" descr="C:\Users\Ucitel\Desktop\tank\1939_naciste7[1].jpg"/>
          <p:cNvPicPr>
            <a:picLocks noChangeAspect="1" noChangeArrowheads="1"/>
          </p:cNvPicPr>
          <p:nvPr/>
        </p:nvPicPr>
        <p:blipFill rotWithShape="1">
          <a:blip r:embed="rId27" cstate="print"/>
          <a:srcRect b="21058"/>
          <a:stretch/>
        </p:blipFill>
        <p:spPr bwMode="auto">
          <a:xfrm>
            <a:off x="0" y="0"/>
            <a:ext cx="9144000" cy="6846483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51209" name="Picture 9" descr="http://www.gamepark.cz/pictures/00/16/64/166458.jpg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0" y="0"/>
            <a:ext cx="9540552" cy="7317432"/>
          </a:xfrm>
          <a:prstGeom prst="rect">
            <a:avLst/>
          </a:prstGeom>
          <a:noFill/>
        </p:spPr>
      </p:pic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461224590"/>
              </p:ext>
            </p:extLst>
          </p:nvPr>
        </p:nvGraphicFramePr>
        <p:xfrm>
          <a:off x="0" y="-504825"/>
          <a:ext cx="9575800" cy="7362825"/>
        </p:xfrm>
        <a:graphic>
          <a:graphicData uri="http://schemas.openxmlformats.org/presentationml/2006/ole">
            <p:oleObj spid="_x0000_s51207" name="Acrobat Document" r:id="rId29" imgW="8019048" imgH="5668166" progId="AcroExch.Document.11">
              <p:embed/>
            </p:oleObj>
          </a:graphicData>
        </a:graphic>
      </p:graphicFrame>
    </p:spTree>
  </p:cSld>
  <p:clrMapOvr>
    <a:masterClrMapping/>
  </p:clrMapOvr>
  <p:transition spd="slow" advClick="0" advTm="8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6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1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08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08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subSp spid="_x0000_s51207"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958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13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10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>
                <p:cTn id="4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5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5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6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7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8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8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9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>
                <p:cTn id="9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>
                <p:cTn id="9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>
                <p:cTn id="9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>
                <p:cTn id="9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6c2.wav">
            <a:hlinkClick r:id="" action="ppaction://media"/>
          </p:cNvPr>
          <p:cNvPicPr>
            <a:picLocks noRot="1" noChangeAspect="1"/>
          </p:cNvPicPr>
          <p:nvPr>
            <a:wavAudioFile r:embed="rId1" name="6c2.wav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" name="7a.wm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8100392" y="6093296"/>
            <a:ext cx="304800" cy="304800"/>
          </a:xfrm>
          <a:prstGeom prst="rect">
            <a:avLst/>
          </a:prstGeom>
        </p:spPr>
      </p:pic>
      <p:pic>
        <p:nvPicPr>
          <p:cNvPr id="7" name="6c.wma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8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8" name="6c2.wav">
            <a:hlinkClick r:id="" action="ppaction://media"/>
          </p:cNvPr>
          <p:cNvPicPr>
            <a:picLocks noRot="1" noChangeAspect="1"/>
          </p:cNvPicPr>
          <p:nvPr>
            <a:audioFile r:link="rId4"/>
          </p:nvPr>
        </p:nvPicPr>
        <p:blipFill>
          <a:blip r:embed="rId8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6" name="Picture 3" descr="C:\Users\Owner\Desktop\obrázky a rozhovor\projekt pribehy nasich sousedu\4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180528" y="0"/>
            <a:ext cx="9324528" cy="6875909"/>
          </a:xfrm>
          <a:prstGeom prst="rect">
            <a:avLst/>
          </a:prstGeom>
          <a:noFill/>
        </p:spPr>
      </p:pic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407057" flipH="1">
            <a:off x="-424787" y="-214496"/>
            <a:ext cx="3786282" cy="270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07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a2.wav">
            <a:hlinkClick r:id="" action="ppaction://media"/>
          </p:cNvPr>
          <p:cNvPicPr>
            <a:picLocks noRot="1" noChangeAspect="1"/>
          </p:cNvPicPr>
          <p:nvPr>
            <a:wavAudioFile r:embed="rId2" name="7a2.wav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4" name="7a2.wav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7" cstate="print"/>
          <a:stretch>
            <a:fillRect/>
          </a:stretch>
        </p:blipFill>
        <p:spPr>
          <a:xfrm>
            <a:off x="7643834" y="3571876"/>
            <a:ext cx="223838" cy="304800"/>
          </a:xfrm>
          <a:prstGeom prst="rect">
            <a:avLst/>
          </a:prstGeom>
        </p:spPr>
      </p:pic>
      <p:graphicFrame>
        <p:nvGraphicFramePr>
          <p:cNvPr id="52225" name="Object 1"/>
          <p:cNvGraphicFramePr>
            <a:graphicFrameLocks noChangeAspect="1"/>
          </p:cNvGraphicFramePr>
          <p:nvPr/>
        </p:nvGraphicFramePr>
        <p:xfrm>
          <a:off x="-828675" y="-531813"/>
          <a:ext cx="11214100" cy="8353426"/>
        </p:xfrm>
        <a:graphic>
          <a:graphicData uri="http://schemas.openxmlformats.org/presentationml/2006/ole">
            <p:oleObj spid="_x0000_s52225" name="Acrobat Document" r:id="rId8" imgW="8019048" imgH="5668166" progId="AcroExch.Document.11">
              <p:embed/>
            </p:oleObj>
          </a:graphicData>
        </a:graphic>
      </p:graphicFrame>
      <p:sp>
        <p:nvSpPr>
          <p:cNvPr id="6" name="TextovéPole 5"/>
          <p:cNvSpPr txBox="1"/>
          <p:nvPr/>
        </p:nvSpPr>
        <p:spPr>
          <a:xfrm>
            <a:off x="2428860" y="1071546"/>
            <a:ext cx="4214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 smtClean="0"/>
              <a:t>Sestřin byt</a:t>
            </a:r>
            <a:endParaRPr lang="cs-CZ" sz="3600" dirty="0"/>
          </a:p>
        </p:txBody>
      </p:sp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52226" name="Object 2"/>
          <p:cNvGraphicFramePr>
            <a:graphicFrameLocks noChangeAspect="1"/>
          </p:cNvGraphicFramePr>
          <p:nvPr/>
        </p:nvGraphicFramePr>
        <p:xfrm>
          <a:off x="4211960" y="0"/>
          <a:ext cx="6624736" cy="6858000"/>
        </p:xfrm>
        <a:graphic>
          <a:graphicData uri="http://schemas.openxmlformats.org/presentationml/2006/ole">
            <p:oleObj spid="_x0000_s52226" name="Acrobat Document" r:id="rId9" imgW="8019943" imgH="5667255" progId="AcroExch.Document.11">
              <p:embed/>
            </p:oleObj>
          </a:graphicData>
        </a:graphic>
      </p:graphicFrame>
      <p:pic>
        <p:nvPicPr>
          <p:cNvPr id="50183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792" r="26484"/>
          <a:stretch>
            <a:fillRect/>
          </a:stretch>
        </p:blipFill>
        <p:spPr bwMode="auto">
          <a:xfrm>
            <a:off x="-1" y="0"/>
            <a:ext cx="4373969" cy="7037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5940152" y="260648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/>
              <a:t>Sestřin byt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xmlns="" val="2189550697"/>
      </p:ext>
    </p:extLst>
  </p:cSld>
  <p:clrMapOvr>
    <a:masterClrMapping/>
  </p:clrMapOvr>
  <p:transition spd="slow" advClick="0" advTm="4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8a2.wav">
            <a:hlinkClick r:id="" action="ppaction://media"/>
          </p:cNvPr>
          <p:cNvPicPr>
            <a:picLocks noRot="1" noChangeAspect="1"/>
          </p:cNvPicPr>
          <p:nvPr>
            <a:wavAudioFile r:embed="rId1" name="8a2.wav"/>
          </p:nvPr>
        </p:nvPicPr>
        <p:blipFill>
          <a:blip r:embed="rId1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0" name="10.wav">
            <a:hlinkClick r:id="" action="ppaction://media"/>
          </p:cNvPr>
          <p:cNvPicPr>
            <a:picLocks noRot="1" noChangeAspect="1"/>
          </p:cNvPicPr>
          <p:nvPr>
            <a:wavAudioFile r:embed="rId2" name="10.wav"/>
          </p:nvPr>
        </p:nvPicPr>
        <p:blipFill>
          <a:blip r:embed="rId1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1" name="8b2.wav">
            <a:hlinkClick r:id="" action="ppaction://media"/>
          </p:cNvPr>
          <p:cNvPicPr>
            <a:picLocks noRot="1" noChangeAspect="1"/>
          </p:cNvPicPr>
          <p:nvPr>
            <a:wavAudioFile r:embed="rId3" name="8b2.wav"/>
          </p:nvPr>
        </p:nvPicPr>
        <p:blipFill>
          <a:blip r:embed="rId1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2" name="8c2.wav">
            <a:hlinkClick r:id="" action="ppaction://media"/>
          </p:cNvPr>
          <p:cNvPicPr>
            <a:picLocks noRot="1" noChangeAspect="1"/>
          </p:cNvPicPr>
          <p:nvPr>
            <a:wavAudioFile r:embed="rId4" name="8c2.wav"/>
          </p:nvPr>
        </p:nvPicPr>
        <p:blipFill>
          <a:blip r:embed="rId1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9" name="10.wav">
            <a:hlinkClick r:id="" action="ppaction://media"/>
          </p:cNvPr>
          <p:cNvPicPr>
            <a:picLocks noRot="1" noChangeAspect="1"/>
          </p:cNvPicPr>
          <p:nvPr>
            <a:wavAudioFile r:embed="rId2" name="10.wav"/>
          </p:nvPr>
        </p:nvPicPr>
        <p:blipFill>
          <a:blip r:embed="rId1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6" name="8b2.wav">
            <a:hlinkClick r:id="" action="ppaction://media"/>
          </p:cNvPr>
          <p:cNvPicPr>
            <a:picLocks noRot="1" noChangeAspect="1"/>
          </p:cNvPicPr>
          <p:nvPr>
            <a:wavAudioFile r:embed="rId3" name="8b2.wav"/>
          </p:nvPr>
        </p:nvPicPr>
        <p:blipFill>
          <a:blip r:embed="rId1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5" name="8a2.wav">
            <a:hlinkClick r:id="" action="ppaction://media"/>
          </p:cNvPr>
          <p:cNvPicPr>
            <a:picLocks noGrp="1" noRot="1" noChangeAspect="1"/>
          </p:cNvPicPr>
          <p:nvPr>
            <p:ph idx="1"/>
            <a:wavAudioFile r:embed="rId1" name="8a2.wav"/>
          </p:nvPr>
        </p:nvPicPr>
        <p:blipFill>
          <a:blip r:embed="rId14" cstate="print"/>
          <a:stretch>
            <a:fillRect/>
          </a:stretch>
        </p:blipFill>
        <p:spPr>
          <a:xfrm>
            <a:off x="4495800" y="3663950"/>
            <a:ext cx="304800" cy="304800"/>
          </a:xfrm>
          <a:prstGeom prst="rect">
            <a:avLst/>
          </a:prstGeom>
        </p:spPr>
      </p:pic>
      <p:pic>
        <p:nvPicPr>
          <p:cNvPr id="18" name="8c2.wav">
            <a:hlinkClick r:id="" action="ppaction://media"/>
          </p:cNvPr>
          <p:cNvPicPr>
            <a:picLocks noRot="1" noChangeAspect="1"/>
          </p:cNvPicPr>
          <p:nvPr>
            <a:wavAudioFile r:embed="rId4" name="8c2.wav"/>
          </p:nvPr>
        </p:nvPicPr>
        <p:blipFill>
          <a:blip r:embed="rId1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1" name="10.wav">
            <a:hlinkClick r:id="" action="ppaction://media"/>
          </p:cNvPr>
          <p:cNvPicPr>
            <a:picLocks noRot="1" noChangeAspect="1"/>
          </p:cNvPicPr>
          <p:nvPr>
            <a:audioFile r:link="rId5"/>
          </p:nvPr>
        </p:nvPicPr>
        <p:blipFill>
          <a:blip r:embed="rId1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2" name="8a2.wav">
            <a:hlinkClick r:id="" action="ppaction://media"/>
          </p:cNvPr>
          <p:cNvPicPr>
            <a:picLocks noRot="1" noChangeAspect="1"/>
          </p:cNvPicPr>
          <p:nvPr>
            <a:audioFile r:link="rId6"/>
          </p:nvPr>
        </p:nvPicPr>
        <p:blipFill>
          <a:blip r:embed="rId1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3" name="8b2.wav">
            <a:hlinkClick r:id="" action="ppaction://media"/>
          </p:cNvPr>
          <p:cNvPicPr>
            <a:picLocks noRot="1" noChangeAspect="1"/>
          </p:cNvPicPr>
          <p:nvPr>
            <a:audioFile r:link="rId7"/>
          </p:nvPr>
        </p:nvPicPr>
        <p:blipFill>
          <a:blip r:embed="rId1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4" name="8c2.wav">
            <a:hlinkClick r:id="" action="ppaction://media"/>
          </p:cNvPr>
          <p:cNvPicPr>
            <a:picLocks noRot="1" noChangeAspect="1"/>
          </p:cNvPicPr>
          <p:nvPr>
            <a:audioFile r:link="rId8"/>
          </p:nvPr>
        </p:nvPicPr>
        <p:blipFill>
          <a:blip r:embed="rId18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0" name="10b.wma">
            <a:hlinkClick r:id="" action="ppaction://media"/>
          </p:cNvPr>
          <p:cNvPicPr>
            <a:picLocks noRot="1" noChangeAspect="1"/>
          </p:cNvPicPr>
          <p:nvPr>
            <a:audioFile r:link="rId9"/>
          </p:nvPr>
        </p:nvPicPr>
        <p:blipFill>
          <a:blip r:embed="rId19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6" name="8b.wma">
            <a:hlinkClick r:id="" action="ppaction://media"/>
          </p:cNvPr>
          <p:cNvPicPr>
            <a:picLocks noRot="1" noChangeAspect="1"/>
          </p:cNvPicPr>
          <p:nvPr>
            <a:audioFile r:link="rId10"/>
          </p:nvPr>
        </p:nvPicPr>
        <p:blipFill>
          <a:blip r:embed="rId20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Picture 3" descr="E:\obrázky a rozhovor\on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" name="Picture 4" descr="E:\obrázky a rozhovor\projekt pribehy nasich sousedu\20150401_163703.jpg"/>
          <p:cNvPicPr>
            <a:picLocks noChangeAspect="1" noChangeArrowheads="1"/>
          </p:cNvPicPr>
          <p:nvPr/>
        </p:nvPicPr>
        <p:blipFill>
          <a:blip r:embed="rId22" cstate="print"/>
          <a:srcRect l="8594" t="4166" r="10156"/>
          <a:stretch>
            <a:fillRect/>
          </a:stretch>
        </p:blipFill>
        <p:spPr bwMode="auto">
          <a:xfrm>
            <a:off x="0" y="0"/>
            <a:ext cx="9324528" cy="6993396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1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21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1217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3217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70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2918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573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>
                <p:cTn id="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>
                <p:cTn id="2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>
                <p:cTn id="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sta">
  <a:themeElements>
    <a:clrScheme name="Cest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est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Cest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1625</TotalTime>
  <Words>121</Words>
  <Application>Microsoft Office PowerPoint</Application>
  <PresentationFormat>Předvádění na obrazovce (4:3)</PresentationFormat>
  <Paragraphs>19</Paragraphs>
  <Slides>17</Slides>
  <Notes>2</Notes>
  <HiddenSlides>0</HiddenSlides>
  <MMClips>110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3</vt:i4>
      </vt:variant>
      <vt:variant>
        <vt:lpstr>Nadpisy snímků</vt:lpstr>
      </vt:variant>
      <vt:variant>
        <vt:i4>17</vt:i4>
      </vt:variant>
    </vt:vector>
  </HeadingPairs>
  <TitlesOfParts>
    <vt:vector size="21" baseType="lpstr">
      <vt:lpstr>Cesta</vt:lpstr>
      <vt:lpstr>Obrázek</vt:lpstr>
      <vt:lpstr>Acrobat Document</vt:lpstr>
      <vt:lpstr>Adobe Acrobat Document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;</vt:lpstr>
      <vt:lpstr>Snímek 11</vt:lpstr>
      <vt:lpstr>Snímek 12</vt:lpstr>
      <vt:lpstr>Snímek 13</vt:lpstr>
      <vt:lpstr>Snímek 14</vt:lpstr>
      <vt:lpstr>,,Radu BYCH MĚLA takovou, abyste si vážili svobody,CO NEJVÍCE, protože SKUTEČNĚ TA SVOBODA BYLA VYKOUPENA STRAŠNĚ, STRAŠNĚ MOC KRVÍ VAŠICH PŘEDKŮ.“ </vt:lpstr>
      <vt:lpstr>Snímek 16</vt:lpstr>
      <vt:lpstr>ZDROJE: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Owner</dc:creator>
  <cp:lastModifiedBy>Ucitel</cp:lastModifiedBy>
  <cp:revision>181</cp:revision>
  <dcterms:created xsi:type="dcterms:W3CDTF">2015-04-16T09:54:28Z</dcterms:created>
  <dcterms:modified xsi:type="dcterms:W3CDTF">2015-06-05T10:53:32Z</dcterms:modified>
</cp:coreProperties>
</file>