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523b3925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523b392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523b3925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523b3925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3523b3925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3523b3925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3523b39253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3523b39253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2624200" y="1280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cs" sz="4020"/>
              <a:t>Paměť národa</a:t>
            </a:r>
            <a:endParaRPr b="1" sz="40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40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cs" sz="4020"/>
              <a:t>Pavel Večeřa</a:t>
            </a:r>
            <a:endParaRPr b="1" sz="40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cs" sz="4020"/>
              <a:t> </a:t>
            </a:r>
            <a:endParaRPr b="1" sz="402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b="1" sz="402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423825" y="1853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2158300" cy="215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chemeClr val="dk1"/>
                </a:solidFill>
              </a:rPr>
              <a:t>Pavel Večeřa je Štěpův dědeček a většinu svého života prožil  v komunistickém režimu. </a:t>
            </a:r>
            <a:r>
              <a:rPr lang="cs" sz="2100">
                <a:solidFill>
                  <a:schemeClr val="dk1"/>
                </a:solidFill>
              </a:rPr>
              <a:t>Narodil se 15. 9. 1945 v Brumově-Bylnici, kde také prožil část svého dětství a začal zde i chodit do školy. </a:t>
            </a:r>
            <a:br>
              <a:rPr lang="cs" sz="2100">
                <a:solidFill>
                  <a:schemeClr val="dk1"/>
                </a:solidFill>
              </a:rPr>
            </a:br>
            <a:r>
              <a:rPr lang="cs" sz="2000">
                <a:solidFill>
                  <a:schemeClr val="dk1"/>
                </a:solidFill>
              </a:rPr>
              <a:t>Jeho maminka byla učitelka a tatínek pracoval jako topič na parní lokomotivě.</a:t>
            </a:r>
            <a:br>
              <a:rPr lang="cs" sz="2000">
                <a:solidFill>
                  <a:schemeClr val="dk1"/>
                </a:solidFill>
              </a:rPr>
            </a:br>
            <a:r>
              <a:rPr lang="cs" sz="2100">
                <a:solidFill>
                  <a:schemeClr val="dk1"/>
                </a:solidFill>
              </a:rPr>
              <a:t>Střídavě žil v Brumově u své babičky a v Otrokovicích u svých rodičů. Jako desetiletý chlapec chodil pást krávy, které patřily jeho strýčkovi.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cs" sz="2050">
                <a:solidFill>
                  <a:schemeClr val="dk1"/>
                </a:solidFill>
              </a:rPr>
              <a:t>Po ukončení základní školy se  vyučil soustružníkem na Střední průmyslové škole učňovské. </a:t>
            </a:r>
            <a:endParaRPr sz="20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cs" sz="3200">
                <a:solidFill>
                  <a:schemeClr val="dk1"/>
                </a:solidFill>
              </a:rPr>
              <a:t> </a:t>
            </a:r>
            <a:endParaRPr sz="3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 flipH="1" rot="10800000">
            <a:off x="311700" y="-116325"/>
            <a:ext cx="6109500" cy="3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083025"/>
            <a:ext cx="4032950" cy="2682074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/>
          <p:nvPr/>
        </p:nvSpPr>
        <p:spPr>
          <a:xfrm>
            <a:off x="5003350" y="2901100"/>
            <a:ext cx="361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5586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900">
                <a:solidFill>
                  <a:schemeClr val="dk1"/>
                </a:solidFill>
              </a:rPr>
              <a:t>V roce 1964 nastoupil na povinnou vojenskou službu do Kutné Hory.</a:t>
            </a:r>
            <a:br>
              <a:rPr lang="cs" sz="1900">
                <a:solidFill>
                  <a:schemeClr val="dk1"/>
                </a:solidFill>
              </a:rPr>
            </a:br>
            <a:r>
              <a:rPr lang="cs" sz="1900">
                <a:solidFill>
                  <a:schemeClr val="dk1"/>
                </a:solidFill>
              </a:rPr>
              <a:t>Vojenská služba se mu díky úrazu protáhla ze dvou na pět let. V rámci své vojenské služby se zúčastnil v roce 1965 spartakiády.</a:t>
            </a:r>
            <a:br>
              <a:rPr lang="cs" sz="1900">
                <a:solidFill>
                  <a:schemeClr val="dk1"/>
                </a:solidFill>
              </a:rPr>
            </a:br>
            <a:r>
              <a:rPr lang="cs" sz="1900">
                <a:solidFill>
                  <a:schemeClr val="dk1"/>
                </a:solidFill>
              </a:rPr>
              <a:t>Po vojně letěl nad jeho hlavou největší vrtulník světa </a:t>
            </a:r>
            <a:r>
              <a:rPr b="1" lang="cs" sz="1900">
                <a:solidFill>
                  <a:srgbClr val="202124"/>
                </a:solidFill>
                <a:highlight>
                  <a:srgbClr val="FFFFFF"/>
                </a:highlight>
              </a:rPr>
              <a:t>Mil Mi-26. </a:t>
            </a:r>
            <a:endParaRPr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chemeClr val="dk1"/>
                </a:solidFill>
              </a:rPr>
              <a:t>Po vojně pracoval ve firmě Moravan v Otrokovicích, kde se vyráběly součástky na letadla. 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900">
                <a:solidFill>
                  <a:schemeClr val="dk1"/>
                </a:solidFill>
              </a:rPr>
              <a:t>V roce 1972 se oženil se svou láskou Štěpánkou. Mají spolu dvě děti.</a:t>
            </a:r>
            <a:br>
              <a:rPr lang="cs" sz="1900">
                <a:solidFill>
                  <a:schemeClr val="dk1"/>
                </a:solidFill>
              </a:rPr>
            </a:br>
            <a:br>
              <a:rPr lang="cs" sz="1900">
                <a:solidFill>
                  <a:schemeClr val="dk1"/>
                </a:solidFill>
              </a:rPr>
            </a:br>
            <a:r>
              <a:rPr lang="cs" sz="1900">
                <a:solidFill>
                  <a:schemeClr val="dk1"/>
                </a:solidFill>
              </a:rPr>
              <a:t>V 61 letech šel do důchodu. Jako důchodce rád chodí do hospody a na procházky, čte knihy, noviny, časopisy a luští křížovky. Dodnes žije v Otrokovicích spokojeným životem uprostřed velké rodiny.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</a:rPr>
              <a:t> </a:t>
            </a:r>
            <a:br>
              <a:rPr lang="cs" sz="1400">
                <a:solidFill>
                  <a:schemeClr val="dk1"/>
                </a:solidFill>
              </a:rPr>
            </a:b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