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3" r:id="rId7"/>
    <p:sldId id="262" r:id="rId8"/>
    <p:sldId id="261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02.12.2021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4E31-45DB-426A-872F-61B26080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AED3A37-14E8-4B25-AA79-EE46E9186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72" y="190015"/>
            <a:ext cx="6795856" cy="6765640"/>
          </a:xfrm>
        </p:spPr>
      </p:pic>
    </p:spTree>
    <p:extLst>
      <p:ext uri="{BB962C8B-B14F-4D97-AF65-F5344CB8AC3E}">
        <p14:creationId xmlns:p14="http://schemas.microsoft.com/office/powerpoint/2010/main" val="121638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3969-8CD6-4C80-A8B2-B7382019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8D8AAB-F7AD-4FAE-83AD-7E87170CC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340" y="301829"/>
            <a:ext cx="6559319" cy="6398488"/>
          </a:xfrm>
        </p:spPr>
      </p:pic>
    </p:spTree>
    <p:extLst>
      <p:ext uri="{BB962C8B-B14F-4D97-AF65-F5344CB8AC3E}">
        <p14:creationId xmlns:p14="http://schemas.microsoft.com/office/powerpoint/2010/main" val="180368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4ED-42AD-413E-ADCF-535D6747D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11)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3F5199-C455-4278-8EF8-5A2C1E4F1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358" y="238871"/>
            <a:ext cx="6765284" cy="6539039"/>
          </a:xfrm>
        </p:spPr>
      </p:pic>
    </p:spTree>
    <p:extLst>
      <p:ext uri="{BB962C8B-B14F-4D97-AF65-F5344CB8AC3E}">
        <p14:creationId xmlns:p14="http://schemas.microsoft.com/office/powerpoint/2010/main" val="18795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CDDC-29A4-46B3-937B-6034DC25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00180B-8851-4678-92E1-6F8B60664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949" y="306093"/>
            <a:ext cx="6471013" cy="6551907"/>
          </a:xfrm>
        </p:spPr>
      </p:pic>
    </p:spTree>
    <p:extLst>
      <p:ext uri="{BB962C8B-B14F-4D97-AF65-F5344CB8AC3E}">
        <p14:creationId xmlns:p14="http://schemas.microsoft.com/office/powerpoint/2010/main" val="412528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85E9-80F0-4C32-A8F4-B3BFBAF9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928DB0-6EAD-4551-9A59-A0577BF4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184" y="135457"/>
            <a:ext cx="6627348" cy="6587086"/>
          </a:xfrm>
        </p:spPr>
      </p:pic>
    </p:spTree>
    <p:extLst>
      <p:ext uri="{BB962C8B-B14F-4D97-AF65-F5344CB8AC3E}">
        <p14:creationId xmlns:p14="http://schemas.microsoft.com/office/powerpoint/2010/main" val="49335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17C2-A010-46E3-8867-C918486D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D3BB07-E81A-4388-8654-CCA3488EF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133" y="256750"/>
            <a:ext cx="6677734" cy="6601250"/>
          </a:xfrm>
        </p:spPr>
      </p:pic>
    </p:spTree>
    <p:extLst>
      <p:ext uri="{BB962C8B-B14F-4D97-AF65-F5344CB8AC3E}">
        <p14:creationId xmlns:p14="http://schemas.microsoft.com/office/powerpoint/2010/main" val="274252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E907-359E-4EF8-BE74-59F45D178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9" y="338492"/>
            <a:ext cx="10515600" cy="1325563"/>
          </a:xfrm>
        </p:spPr>
        <p:txBody>
          <a:bodyPr/>
          <a:lstStyle/>
          <a:p>
            <a:r>
              <a:rPr lang="cs-CZ" dirty="0"/>
              <a:t>5)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D53D00-1C8D-44B5-877C-48E64C522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9114" y="643616"/>
            <a:ext cx="6123360" cy="6161619"/>
          </a:xfrm>
        </p:spPr>
      </p:pic>
    </p:spTree>
    <p:extLst>
      <p:ext uri="{BB962C8B-B14F-4D97-AF65-F5344CB8AC3E}">
        <p14:creationId xmlns:p14="http://schemas.microsoft.com/office/powerpoint/2010/main" val="172280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2A54-67DF-466C-8457-A27935CB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50D74E-55A4-4E61-9805-AE04396E4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738" y="365125"/>
            <a:ext cx="6432613" cy="6299325"/>
          </a:xfrm>
        </p:spPr>
      </p:pic>
    </p:spTree>
    <p:extLst>
      <p:ext uri="{BB962C8B-B14F-4D97-AF65-F5344CB8AC3E}">
        <p14:creationId xmlns:p14="http://schemas.microsoft.com/office/powerpoint/2010/main" val="31573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B13D-C043-4533-BDA1-B3FE4712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7)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A053202-1386-43CE-BE3F-9AC815363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07" y="486601"/>
            <a:ext cx="6250786" cy="6258533"/>
          </a:xfrm>
        </p:spPr>
      </p:pic>
    </p:spTree>
    <p:extLst>
      <p:ext uri="{BB962C8B-B14F-4D97-AF65-F5344CB8AC3E}">
        <p14:creationId xmlns:p14="http://schemas.microsoft.com/office/powerpoint/2010/main" val="392835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61C6-268C-41A4-9164-EB432FBA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87BD83-D9F3-4F3B-85DC-9387C7A61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1458" y="123572"/>
            <a:ext cx="6661935" cy="6610855"/>
          </a:xfrm>
        </p:spPr>
      </p:pic>
    </p:spTree>
    <p:extLst>
      <p:ext uri="{BB962C8B-B14F-4D97-AF65-F5344CB8AC3E}">
        <p14:creationId xmlns:p14="http://schemas.microsoft.com/office/powerpoint/2010/main" val="106377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77D8-9EE8-411D-8479-F6DFA148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726EDD-93A2-489A-AFC7-909C20C31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875" y="45101"/>
            <a:ext cx="6956233" cy="6767798"/>
          </a:xfrm>
        </p:spPr>
      </p:pic>
    </p:spTree>
    <p:extLst>
      <p:ext uri="{BB962C8B-B14F-4D97-AF65-F5344CB8AC3E}">
        <p14:creationId xmlns:p14="http://schemas.microsoft.com/office/powerpoint/2010/main" val="15774468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22</Words>
  <Application>Microsoft Office PowerPoint</Application>
  <PresentationFormat>Širokoúhlá obrazovka</PresentationFormat>
  <Paragraphs>11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systému Office</vt:lpstr>
      <vt:lpstr>1)</vt:lpstr>
      <vt:lpstr>2)</vt:lpstr>
      <vt:lpstr>3)</vt:lpstr>
      <vt:lpstr>4)</vt:lpstr>
      <vt:lpstr>5)</vt:lpstr>
      <vt:lpstr>6)</vt:lpstr>
      <vt:lpstr>7)</vt:lpstr>
      <vt:lpstr>8)</vt:lpstr>
      <vt:lpstr>9)</vt:lpstr>
      <vt:lpstr>10)</vt:lpstr>
      <vt:lpstr>11)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uzivatel</dc:creator>
  <cp:lastModifiedBy>Dagmar Boudová</cp:lastModifiedBy>
  <cp:revision>47</cp:revision>
  <dcterms:created xsi:type="dcterms:W3CDTF">2021-10-23T17:01:15Z</dcterms:created>
  <dcterms:modified xsi:type="dcterms:W3CDTF">2021-12-02T19:41:11Z</dcterms:modified>
</cp:coreProperties>
</file>