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embeddedFontLst>
    <p:embeddedFont>
      <p:font typeface="Robot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Roboto-boldItalic.fntdata"/><Relationship Id="rId10" Type="http://schemas.openxmlformats.org/officeDocument/2006/relationships/font" Target="fonts/Roboto-italic.fntdata"/><Relationship Id="rId9" Type="http://schemas.openxmlformats.org/officeDocument/2006/relationships/font" Target="fonts/Roboto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1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200"/>
            </a:lvl1pPr>
            <a:lvl2pPr lvl="1">
              <a:spcBef>
                <a:spcPts val="0"/>
              </a:spcBef>
              <a:buSzPct val="100000"/>
              <a:defRPr sz="4200"/>
            </a:lvl2pPr>
            <a:lvl3pPr lvl="2">
              <a:spcBef>
                <a:spcPts val="0"/>
              </a:spcBef>
              <a:buSzPct val="100000"/>
              <a:defRPr sz="4200"/>
            </a:lvl3pPr>
            <a:lvl4pPr lvl="3">
              <a:spcBef>
                <a:spcPts val="0"/>
              </a:spcBef>
              <a:buSzPct val="100000"/>
              <a:defRPr sz="4200"/>
            </a:lvl4pPr>
            <a:lvl5pPr lvl="4">
              <a:spcBef>
                <a:spcPts val="0"/>
              </a:spcBef>
              <a:buSzPct val="100000"/>
              <a:defRPr sz="4200"/>
            </a:lvl5pPr>
            <a:lvl6pPr lvl="5">
              <a:spcBef>
                <a:spcPts val="0"/>
              </a:spcBef>
              <a:buSzPct val="100000"/>
              <a:defRPr sz="4200"/>
            </a:lvl6pPr>
            <a:lvl7pPr lvl="6">
              <a:spcBef>
                <a:spcPts val="0"/>
              </a:spcBef>
              <a:buSzPct val="100000"/>
              <a:defRPr sz="4200"/>
            </a:lvl7pPr>
            <a:lvl8pPr lvl="7">
              <a:spcBef>
                <a:spcPts val="0"/>
              </a:spcBef>
              <a:buSzPct val="100000"/>
              <a:defRPr sz="4200"/>
            </a:lvl8pPr>
            <a:lvl9pPr lvl="8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" name="Shape 2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471900" y="1919075"/>
            <a:ext cx="3999900" cy="2710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9" name="Shape 29"/>
          <p:cNvSpPr txBox="1"/>
          <p:nvPr>
            <p:ph idx="2" type="body"/>
          </p:nvPr>
        </p:nvSpPr>
        <p:spPr>
          <a:xfrm>
            <a:off x="4694250" y="1919075"/>
            <a:ext cx="3999900" cy="2710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" name="Shape 34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" name="Shape 39"/>
          <p:cNvSpPr txBox="1"/>
          <p:nvPr>
            <p:ph type="title"/>
          </p:nvPr>
        </p:nvSpPr>
        <p:spPr>
          <a:xfrm>
            <a:off x="226077" y="357800"/>
            <a:ext cx="2808000" cy="9534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6000"/>
            </a:lvl1pPr>
            <a:lvl2pPr lvl="1">
              <a:spcBef>
                <a:spcPts val="0"/>
              </a:spcBef>
              <a:buSzPct val="100000"/>
              <a:defRPr sz="6000"/>
            </a:lvl2pPr>
            <a:lvl3pPr lvl="2">
              <a:spcBef>
                <a:spcPts val="0"/>
              </a:spcBef>
              <a:buSzPct val="100000"/>
              <a:defRPr sz="6000"/>
            </a:lvl3pPr>
            <a:lvl4pPr lvl="3">
              <a:spcBef>
                <a:spcPts val="0"/>
              </a:spcBef>
              <a:buSzPct val="100000"/>
              <a:defRPr sz="6000"/>
            </a:lvl4pPr>
            <a:lvl5pPr lvl="4">
              <a:spcBef>
                <a:spcPts val="0"/>
              </a:spcBef>
              <a:buSzPct val="100000"/>
              <a:defRPr sz="6000"/>
            </a:lvl5pPr>
            <a:lvl6pPr lvl="5">
              <a:spcBef>
                <a:spcPts val="0"/>
              </a:spcBef>
              <a:buSzPct val="100000"/>
              <a:defRPr sz="6000"/>
            </a:lvl6pPr>
            <a:lvl7pPr lvl="6">
              <a:spcBef>
                <a:spcPts val="0"/>
              </a:spcBef>
              <a:buSzPct val="100000"/>
              <a:defRPr sz="6000"/>
            </a:lvl7pPr>
            <a:lvl8pPr lvl="7">
              <a:spcBef>
                <a:spcPts val="0"/>
              </a:spcBef>
              <a:buSzPct val="100000"/>
              <a:defRPr sz="6000"/>
            </a:lvl8pPr>
            <a:lvl9pPr lvl="8">
              <a:spcBef>
                <a:spcPts val="0"/>
              </a:spcBef>
              <a:buSzPct val="100000"/>
              <a:defRPr sz="6000"/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" name="Shape 47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" name="Shape 4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subTitle"/>
          </p:nvPr>
        </p:nvSpPr>
        <p:spPr>
          <a:xfrm>
            <a:off x="265500" y="2779466"/>
            <a:ext cx="4045200" cy="12350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" name="Shape 54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Font typeface="Roboto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Roboto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cs"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1.jpg"/><Relationship Id="rId4" Type="http://schemas.openxmlformats.org/officeDocument/2006/relationships/image" Target="../media/image0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2.jpg"/><Relationship Id="rId4" Type="http://schemas.openxmlformats.org/officeDocument/2006/relationships/image" Target="../media/image0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ctrTitle"/>
          </p:nvPr>
        </p:nvSpPr>
        <p:spPr>
          <a:xfrm>
            <a:off x="429325" y="-139025"/>
            <a:ext cx="8520600" cy="920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 sz="3600">
                <a:latin typeface="Trebuchet MS"/>
                <a:ea typeface="Trebuchet MS"/>
                <a:cs typeface="Trebuchet MS"/>
                <a:sym typeface="Trebuchet MS"/>
              </a:rPr>
              <a:t>Ignác Žerníček-Příběhy našich sousedů</a:t>
            </a:r>
          </a:p>
        </p:txBody>
      </p:sp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39000" y="781075"/>
            <a:ext cx="2800150" cy="417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Shape 6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97025" y="962375"/>
            <a:ext cx="3565174" cy="1166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>
                <a:latin typeface="Trebuchet MS"/>
                <a:ea typeface="Trebuchet MS"/>
                <a:cs typeface="Trebuchet MS"/>
                <a:sym typeface="Trebuchet MS"/>
              </a:rPr>
              <a:t>Průběh života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Trebuchet MS"/>
            </a:pPr>
            <a:r>
              <a:rPr lang="cs">
                <a:latin typeface="Trebuchet MS"/>
                <a:ea typeface="Trebuchet MS"/>
                <a:cs typeface="Trebuchet MS"/>
                <a:sym typeface="Trebuchet MS"/>
              </a:rPr>
              <a:t>narozen 3. července 1924</a:t>
            </a:r>
          </a:p>
          <a:p>
            <a:pPr indent="-228600" lvl="0" marL="4572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Trebuchet MS"/>
            </a:pPr>
            <a:r>
              <a:rPr lang="cs">
                <a:latin typeface="Trebuchet MS"/>
                <a:ea typeface="Trebuchet MS"/>
                <a:cs typeface="Trebuchet MS"/>
                <a:sym typeface="Trebuchet MS"/>
              </a:rPr>
              <a:t>za války ve službě v osadě Štolnava (německy Stollenhau)</a:t>
            </a:r>
          </a:p>
          <a:p>
            <a:pPr indent="-228600" lvl="0" marL="4572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Trebuchet MS"/>
            </a:pPr>
            <a:r>
              <a:rPr lang="cs">
                <a:latin typeface="Trebuchet MS"/>
                <a:ea typeface="Trebuchet MS"/>
                <a:cs typeface="Trebuchet MS"/>
                <a:sym typeface="Trebuchet MS"/>
              </a:rPr>
              <a:t>v roce 1945 určen jako dozor v osadě Štolnava</a:t>
            </a:r>
          </a:p>
          <a:p>
            <a:pPr indent="-228600" lvl="0" marL="4572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Trebuchet MS"/>
            </a:pPr>
            <a:r>
              <a:rPr lang="cs">
                <a:latin typeface="Trebuchet MS"/>
                <a:ea typeface="Trebuchet MS"/>
                <a:cs typeface="Trebuchet MS"/>
                <a:sym typeface="Trebuchet MS"/>
              </a:rPr>
              <a:t>svědek terorizování obyvatel Štolnavy sovětskými utečenci</a:t>
            </a:r>
          </a:p>
          <a:p>
            <a:pPr indent="-228600" lvl="0" marL="4572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Trebuchet MS"/>
            </a:pPr>
            <a:r>
              <a:rPr lang="cs">
                <a:latin typeface="Trebuchet MS"/>
                <a:ea typeface="Trebuchet MS"/>
                <a:cs typeface="Trebuchet MS"/>
                <a:sym typeface="Trebuchet MS"/>
              </a:rPr>
              <a:t>poslední žijící svědek brutální čtyřnásobné vraždy rodiny Kruscheových</a:t>
            </a:r>
          </a:p>
          <a:p>
            <a:pPr indent="-228600" lvl="0" marL="4572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Trebuchet MS"/>
            </a:pPr>
            <a:r>
              <a:rPr lang="cs">
                <a:latin typeface="Trebuchet MS"/>
                <a:ea typeface="Trebuchet MS"/>
                <a:cs typeface="Trebuchet MS"/>
                <a:sym typeface="Trebuchet MS"/>
              </a:rPr>
              <a:t>jeden z posledních obyvatel dnes již zaniklé osady Štolnava (Prameny)</a:t>
            </a:r>
          </a:p>
          <a:p>
            <a:pPr indent="-228600" lvl="0" marL="4572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Trebuchet MS"/>
            </a:pPr>
            <a:r>
              <a:rPr lang="cs">
                <a:latin typeface="Trebuchet MS"/>
                <a:ea typeface="Trebuchet MS"/>
                <a:cs typeface="Trebuchet MS"/>
                <a:sym typeface="Trebuchet MS"/>
              </a:rPr>
              <a:t>zaměstnanec Státního statku Hanušovice</a:t>
            </a:r>
          </a:p>
          <a:p>
            <a:pPr indent="-228600" lvl="0" marL="45720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Trebuchet MS"/>
            </a:pPr>
            <a:r>
              <a:rPr lang="cs">
                <a:latin typeface="Trebuchet MS"/>
                <a:ea typeface="Trebuchet MS"/>
                <a:cs typeface="Trebuchet MS"/>
                <a:sym typeface="Trebuchet MS"/>
              </a:rPr>
              <a:t>dnes žije v Hynčicích nad Moravou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6" name="Shape 7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21775" y="0"/>
            <a:ext cx="2022225" cy="3025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4923225" y="696150"/>
            <a:ext cx="8222100" cy="767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 sz="7200">
                <a:latin typeface="Trebuchet MS"/>
                <a:ea typeface="Trebuchet MS"/>
                <a:cs typeface="Trebuchet MS"/>
                <a:sym typeface="Trebuchet MS"/>
              </a:rPr>
              <a:t>KONEC    </a:t>
            </a:r>
            <a:r>
              <a:rPr lang="cs"/>
              <a:t>                        </a:t>
            </a:r>
          </a:p>
        </p:txBody>
      </p:sp>
      <p:pic>
        <p:nvPicPr>
          <p:cNvPr descr="Zobrazuje se IMG_20160525_102325.jpg"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4600399" cy="2587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Zobrazuje se IMG_20160525_114959.jpg" id="83" name="Shape 8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00399" y="2587715"/>
            <a:ext cx="4543600" cy="2555784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Shape 84"/>
          <p:cNvSpPr txBox="1"/>
          <p:nvPr/>
        </p:nvSpPr>
        <p:spPr>
          <a:xfrm>
            <a:off x="74525" y="3407700"/>
            <a:ext cx="4674900" cy="16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cs" sz="30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Děkujeme za pozornost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