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embeddedFontLst>
    <p:embeddedFont>
      <p:font typeface="Robo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Roboto-boldItalic.fntdata"/><Relationship Id="rId10" Type="http://schemas.openxmlformats.org/officeDocument/2006/relationships/font" Target="fonts/Roboto-italic.fntdata"/><Relationship Id="rId9" Type="http://schemas.openxmlformats.org/officeDocument/2006/relationships/font" Target="fonts/Roboto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471900" y="1919075"/>
            <a:ext cx="3999900" cy="271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694250" y="1919075"/>
            <a:ext cx="3999900" cy="271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79466"/>
            <a:ext cx="4045200" cy="12350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cs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1.jpg"/><Relationship Id="rId4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2.jpg"/><Relationship Id="rId4" Type="http://schemas.openxmlformats.org/officeDocument/2006/relationships/image" Target="../media/image0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ctrTitle"/>
          </p:nvPr>
        </p:nvSpPr>
        <p:spPr>
          <a:xfrm>
            <a:off x="429325" y="-139025"/>
            <a:ext cx="8520600" cy="920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 sz="3600">
                <a:latin typeface="Trebuchet MS"/>
                <a:ea typeface="Trebuchet MS"/>
                <a:cs typeface="Trebuchet MS"/>
                <a:sym typeface="Trebuchet MS"/>
              </a:rPr>
              <a:t>Ignác Žerníček-Příběhy našich sousedů</a:t>
            </a:r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39000" y="781075"/>
            <a:ext cx="2800150" cy="4170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97025" y="962375"/>
            <a:ext cx="3565174" cy="1166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>
                <a:latin typeface="Trebuchet MS"/>
                <a:ea typeface="Trebuchet MS"/>
                <a:cs typeface="Trebuchet MS"/>
                <a:sym typeface="Trebuchet MS"/>
              </a:rPr>
              <a:t>Průběh života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Trebuchet MS"/>
            </a:pPr>
            <a:r>
              <a:rPr lang="cs">
                <a:latin typeface="Trebuchet MS"/>
                <a:ea typeface="Trebuchet MS"/>
                <a:cs typeface="Trebuchet MS"/>
                <a:sym typeface="Trebuchet MS"/>
              </a:rPr>
              <a:t>narozen 3. července 1924</a:t>
            </a:r>
          </a:p>
          <a:p>
            <a:pPr indent="-228600" lvl="0" marL="45720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Trebuchet MS"/>
            </a:pPr>
            <a:r>
              <a:rPr lang="cs">
                <a:latin typeface="Trebuchet MS"/>
                <a:ea typeface="Trebuchet MS"/>
                <a:cs typeface="Trebuchet MS"/>
                <a:sym typeface="Trebuchet MS"/>
              </a:rPr>
              <a:t>za války ve službě v osadě Štolnava (německy Stollenhau)</a:t>
            </a:r>
          </a:p>
          <a:p>
            <a:pPr indent="-228600" lvl="0" marL="45720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Trebuchet MS"/>
            </a:pPr>
            <a:r>
              <a:rPr lang="cs">
                <a:latin typeface="Trebuchet MS"/>
                <a:ea typeface="Trebuchet MS"/>
                <a:cs typeface="Trebuchet MS"/>
                <a:sym typeface="Trebuchet MS"/>
              </a:rPr>
              <a:t>v roce 1945 určen jako dozor v osadě Štolnava</a:t>
            </a:r>
          </a:p>
          <a:p>
            <a:pPr indent="-228600" lvl="0" marL="45720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Trebuchet MS"/>
            </a:pPr>
            <a:r>
              <a:rPr lang="cs">
                <a:latin typeface="Trebuchet MS"/>
                <a:ea typeface="Trebuchet MS"/>
                <a:cs typeface="Trebuchet MS"/>
                <a:sym typeface="Trebuchet MS"/>
              </a:rPr>
              <a:t>svědek terorizování obyvatel Štolnavy sovětskými utečenci</a:t>
            </a:r>
          </a:p>
          <a:p>
            <a:pPr indent="-228600" lvl="0" marL="45720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Trebuchet MS"/>
            </a:pPr>
            <a:r>
              <a:rPr lang="cs">
                <a:latin typeface="Trebuchet MS"/>
                <a:ea typeface="Trebuchet MS"/>
                <a:cs typeface="Trebuchet MS"/>
                <a:sym typeface="Trebuchet MS"/>
              </a:rPr>
              <a:t>poslední žijící svědek brutální čtyřnásobné vraždy rodiny Kruscheových</a:t>
            </a:r>
          </a:p>
          <a:p>
            <a:pPr indent="-228600" lvl="0" marL="45720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Trebuchet MS"/>
            </a:pPr>
            <a:r>
              <a:rPr lang="cs">
                <a:latin typeface="Trebuchet MS"/>
                <a:ea typeface="Trebuchet MS"/>
                <a:cs typeface="Trebuchet MS"/>
                <a:sym typeface="Trebuchet MS"/>
              </a:rPr>
              <a:t>jeden z posledních obyvatel dnes již zaniklé osady Štolnava (Prameny)</a:t>
            </a:r>
          </a:p>
          <a:p>
            <a:pPr indent="-228600" lvl="0" marL="45720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Trebuchet MS"/>
            </a:pPr>
            <a:r>
              <a:rPr lang="cs">
                <a:latin typeface="Trebuchet MS"/>
                <a:ea typeface="Trebuchet MS"/>
                <a:cs typeface="Trebuchet MS"/>
                <a:sym typeface="Trebuchet MS"/>
              </a:rPr>
              <a:t>zaměstnanec Státního statku Hanušovice</a:t>
            </a:r>
          </a:p>
          <a:p>
            <a:pPr indent="-228600" lvl="0" marL="45720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Trebuchet MS"/>
            </a:pPr>
            <a:r>
              <a:rPr lang="cs">
                <a:latin typeface="Trebuchet MS"/>
                <a:ea typeface="Trebuchet MS"/>
                <a:cs typeface="Trebuchet MS"/>
                <a:sym typeface="Trebuchet MS"/>
              </a:rPr>
              <a:t>dnes žije v Hynčicích nad Moravou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21775" y="0"/>
            <a:ext cx="2022225" cy="3025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4923225" y="696150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 sz="7200">
                <a:latin typeface="Trebuchet MS"/>
                <a:ea typeface="Trebuchet MS"/>
                <a:cs typeface="Trebuchet MS"/>
                <a:sym typeface="Trebuchet MS"/>
              </a:rPr>
              <a:t>KONEC    </a:t>
            </a:r>
            <a:r>
              <a:rPr lang="cs"/>
              <a:t>                        </a:t>
            </a:r>
          </a:p>
        </p:txBody>
      </p:sp>
      <p:pic>
        <p:nvPicPr>
          <p:cNvPr descr="Zobrazuje se IMG_20160525_102325.jpg"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4600399" cy="2587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Zobrazuje se IMG_20160525_114959.jpg" id="83" name="Shape 8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00399" y="2587715"/>
            <a:ext cx="4543600" cy="2555784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Shape 84"/>
          <p:cNvSpPr txBox="1"/>
          <p:nvPr/>
        </p:nvSpPr>
        <p:spPr>
          <a:xfrm>
            <a:off x="74525" y="3407700"/>
            <a:ext cx="4674900" cy="16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cs" sz="3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Děkujeme za pozornost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