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4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18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25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62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289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02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535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30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74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49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47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89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63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0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70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71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24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13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B73BE-5D03-48E7-96DA-C78EA04D4BB8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DA410-1E66-49CA-8F43-F297EFAB49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73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5EF60-3648-419B-9B67-FAD433520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910916" cy="1825096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lgerian" panose="04020705040A02060702" pitchFamily="82" charset="0"/>
              </a:rPr>
              <a:t>A takhle jsme si připravily plakát samy </a:t>
            </a:r>
            <a:r>
              <a:rPr lang="cs-CZ" dirty="0">
                <a:latin typeface="Algerian" panose="04020705040A02060702" pitchFamily="82" charset="0"/>
                <a:sym typeface="Wingdings" panose="05000000000000000000" pitchFamily="2" charset="2"/>
              </a:rPr>
              <a:t></a:t>
            </a:r>
            <a:endParaRPr lang="cs-CZ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D4B36-C356-4795-AB25-C510B7FE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780" y="764373"/>
            <a:ext cx="389242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dirty="0" err="1">
                <a:latin typeface="Algerian" panose="04020705040A02060702" pitchFamily="82" charset="0"/>
              </a:rPr>
              <a:t>Día</a:t>
            </a:r>
            <a:r>
              <a:rPr lang="cs-CZ" sz="6000" dirty="0">
                <a:latin typeface="Algerian" panose="04020705040A02060702" pitchFamily="82" charset="0"/>
              </a:rPr>
              <a:t> de los </a:t>
            </a:r>
            <a:r>
              <a:rPr lang="cs-CZ" sz="6000" dirty="0" err="1">
                <a:latin typeface="Algerian" panose="04020705040A02060702" pitchFamily="82" charset="0"/>
              </a:rPr>
              <a:t>muertos</a:t>
            </a:r>
            <a:endParaRPr lang="cs-CZ" sz="6000" dirty="0">
              <a:latin typeface="Algerian" panose="04020705040A02060702" pitchFamily="82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61DC580-46B8-4D6D-953F-55E918C02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47" y="1233047"/>
            <a:ext cx="3642718" cy="4856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30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6DB5296-2AE5-4ECA-90DB-ED290D73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63" y="578497"/>
            <a:ext cx="7899918" cy="5924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30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25</TotalTime>
  <Words>12</Words>
  <Application>Microsoft Office PowerPoint</Application>
  <PresentationFormat>Širokoúhlá obrazovka</PresentationFormat>
  <Paragraphs>2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Algerian</vt:lpstr>
      <vt:lpstr>Arial</vt:lpstr>
      <vt:lpstr>Century Gothic</vt:lpstr>
      <vt:lpstr>Kondenzační stopa</vt:lpstr>
      <vt:lpstr>A takhle jsme si připravily plakát samy </vt:lpstr>
      <vt:lpstr>Día de los muertos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takhle jsme si připravili plakát samy </dc:title>
  <dc:creator>NBskola</dc:creator>
  <cp:lastModifiedBy>NBskola</cp:lastModifiedBy>
  <cp:revision>2</cp:revision>
  <dcterms:created xsi:type="dcterms:W3CDTF">2021-11-08T09:27:16Z</dcterms:created>
  <dcterms:modified xsi:type="dcterms:W3CDTF">2021-11-14T08:46:12Z</dcterms:modified>
</cp:coreProperties>
</file>