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8EC79-97BF-8EE9-5C7D-606776588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D199FF-85A3-98E4-A650-1E8F04991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BF344-B1FE-B3E7-1A1B-5D9611E3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173001-4869-4398-EAAD-CFB510CE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186F90-F7DF-5BBA-FE36-5C00345D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9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59202-9813-79BB-7D3E-FF6BA932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ADDAB4-5D24-3A9D-467A-2186EC155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3846A-DF9A-03AE-88D0-BE9D8BC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0E69B6-E015-299B-4E96-208E37C8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FD9C1A-C56A-49AD-5BC7-12E0175D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90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D446EB-B8F3-0D40-8244-DEDBED017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3CDACA-0926-56E8-C305-E679C66B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620C6E-0E46-5D2D-CFB4-89B13C4B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3EF4C-8B4B-1B3C-EECC-4E8BA445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B094F0-0AE0-E998-05F5-CDB9AFD0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8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ECDFD-464A-3AAF-9E18-14C022F1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FE7152-2042-A4AE-6B43-9897FAF2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B44E1-5DBB-8A39-F4B8-773970EC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FE062B-AD77-4A76-8656-8DF15DC3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617F56-F88B-D00B-61DF-DA055D28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8EFAA-DA84-E224-A311-746D4228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6F805C-F602-422A-E167-C9C57688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07ECD4-845F-464E-D23C-F5A0F7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1C0FFF-AEEB-6F66-F8A1-D3449BAC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806F6B-AD56-BFD6-2BB3-237B91D3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0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F68BE-B0E9-B530-27FA-65187179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126FE-6EA6-2D3E-A01B-C4B915375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E38D56-0BBA-1BAF-1B26-9877888E3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FCBD32-8652-A4DE-2F22-8239162A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F15B80-950D-1D78-742F-E2FE8A88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EE4FE1-BD71-6A9C-B232-5E90C294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26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048CE-9BBB-3E4C-5A62-8B3A328F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B7106F-DC88-060D-5511-7702DC8E7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504ED6-2880-7D48-BB66-3E3FF3D91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EAF0FC-201A-E62F-AE06-D58CF7E28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7E2707-2855-A081-681B-48DD4F5CC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F01C81E-E7EB-D7A2-85F6-E9477128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D86E1E-3633-1B00-4036-E399B19F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EC11C6-71AE-119E-9BC0-D03DC6B1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25080-4EDB-D1DA-8746-F527AA85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F0DED1-9BA3-0A51-F289-95D91896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093E96-BBC5-D06A-D6A0-23523DE6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EDC708-9155-3685-3BF4-13206AE5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5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6C351F-DF85-4356-9152-33275E85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D043AB-83B9-B4E6-2E6A-D87FF1A1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22CE32-E00C-E3D2-A344-C4A20774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86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CF1AE-622F-97D4-8845-82DB63CA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79E0F-737C-0A62-997B-2B2C853F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4DE9AC-996F-DD78-D46D-69F7A870B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2BAD5D-A833-B71C-E935-4EA256A5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F361AC-C96A-5C3A-877B-DB0FC14D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201B5F-FEDA-4C36-6056-00D01D06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8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CBF08-8B71-1244-CA61-9D7CC891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C862CB-8DD2-876E-674C-BDB793149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4A4937-A0BB-5302-4BB6-73BEC6A4B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18FB56-96CA-45E1-EE43-06C9B2BE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7A40F4-DDBA-20A2-6C83-50003102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1DEF33-9762-1521-118A-35D8BF7C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4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D3F00C-901F-A6CF-2C30-341993C7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5A5849-3CA4-C354-189F-13E21A0D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BB71E-9CCD-BA02-C3F5-4FCA49E60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A0E2-767D-40B3-99C6-5B177B93681B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D2397-ADE8-9E3B-2BBE-6C0510942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FE949-7809-BB05-BE7A-6A1F95B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B308-2B60-42AA-920A-A79015899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98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osoba, žena, pózování&#10;&#10;Popis byl vytvořen automaticky">
            <a:extLst>
              <a:ext uri="{FF2B5EF4-FFF2-40B4-BE49-F238E27FC236}">
                <a16:creationId xmlns:a16="http://schemas.microsoft.com/office/drawing/2014/main" id="{C4E2B632-FF82-ABDA-3842-C11CEBF9A8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4143" b="485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EDD7ED-6D70-E59E-308A-4F8D80D14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Jarmila Kovářová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424C67-ECC0-5254-B846-681F16F06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23" y="5024176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rozhlasová reportáž žákovského týmu ZŠ Albrechtice nad Vltavou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Jarmila Kovářová- rozhlasová reportáž">
            <a:hlinkClick r:id="" action="ppaction://media"/>
            <a:extLst>
              <a:ext uri="{FF2B5EF4-FFF2-40B4-BE49-F238E27FC236}">
                <a16:creationId xmlns:a16="http://schemas.microsoft.com/office/drawing/2014/main" id="{FEC60F33-A1EE-D7D7-D158-730684B2A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3191" y="5859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4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Obsah obrázku exteriér, země, osoba, pózování&#10;&#10;Popis byl vytvořen automaticky">
            <a:extLst>
              <a:ext uri="{FF2B5EF4-FFF2-40B4-BE49-F238E27FC236}">
                <a16:creationId xmlns:a16="http://schemas.microsoft.com/office/drawing/2014/main" id="{2452E84B-4F72-B703-92FA-261753BFE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33" y="918546"/>
            <a:ext cx="3597568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A2078B0-88FA-5F9D-48BF-D2F3CD3E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6" y="0"/>
            <a:ext cx="51435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2D881B-3255-A8D5-2ABA-861AC2722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76" y="-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4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žena, pózování, dáma&#10;&#10;Popis byl vytvořen automaticky">
            <a:extLst>
              <a:ext uri="{FF2B5EF4-FFF2-40B4-BE49-F238E27FC236}">
                <a16:creationId xmlns:a16="http://schemas.microsoft.com/office/drawing/2014/main" id="{95A655D9-D6A4-780E-AA19-10B41250D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9" r="-1" b="315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zeď, interiér, skupina&#10;&#10;Popis byl vytvořen automaticky">
            <a:extLst>
              <a:ext uri="{FF2B5EF4-FFF2-40B4-BE49-F238E27FC236}">
                <a16:creationId xmlns:a16="http://schemas.microsoft.com/office/drawing/2014/main" id="{4191252D-2598-0A05-DABC-2328B43D5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1" b="1536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31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Širokoúhlá obrazovka</PresentationFormat>
  <Paragraphs>2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Jarmila Kovářová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Jarmila Kovářová</dc:title>
  <dc:creator>Julius Grzyb</dc:creator>
  <cp:lastModifiedBy>Julius Grzyb</cp:lastModifiedBy>
  <cp:revision>7</cp:revision>
  <dcterms:created xsi:type="dcterms:W3CDTF">2022-05-16T21:53:50Z</dcterms:created>
  <dcterms:modified xsi:type="dcterms:W3CDTF">2022-05-17T09:56:10Z</dcterms:modified>
</cp:coreProperties>
</file>